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13" r:id="rId2"/>
    <p:sldId id="261" r:id="rId3"/>
    <p:sldId id="283" r:id="rId4"/>
    <p:sldId id="284" r:id="rId5"/>
    <p:sldId id="300" r:id="rId6"/>
    <p:sldId id="285" r:id="rId7"/>
    <p:sldId id="312" r:id="rId8"/>
    <p:sldId id="292" r:id="rId9"/>
    <p:sldId id="293" r:id="rId10"/>
    <p:sldId id="287" r:id="rId11"/>
    <p:sldId id="311" r:id="rId12"/>
    <p:sldId id="341" r:id="rId13"/>
    <p:sldId id="286" r:id="rId14"/>
    <p:sldId id="301" r:id="rId15"/>
    <p:sldId id="306" r:id="rId16"/>
    <p:sldId id="307" r:id="rId17"/>
    <p:sldId id="308" r:id="rId18"/>
    <p:sldId id="302" r:id="rId19"/>
    <p:sldId id="303" r:id="rId20"/>
    <p:sldId id="305" r:id="rId21"/>
    <p:sldId id="314" r:id="rId22"/>
    <p:sldId id="316" r:id="rId23"/>
    <p:sldId id="317" r:id="rId24"/>
    <p:sldId id="318" r:id="rId25"/>
    <p:sldId id="319" r:id="rId26"/>
    <p:sldId id="320" r:id="rId27"/>
    <p:sldId id="321" r:id="rId28"/>
    <p:sldId id="322" r:id="rId29"/>
    <p:sldId id="323" r:id="rId30"/>
    <p:sldId id="324" r:id="rId31"/>
    <p:sldId id="328" r:id="rId32"/>
    <p:sldId id="325" r:id="rId33"/>
    <p:sldId id="326" r:id="rId34"/>
    <p:sldId id="327"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2" r:id="rId48"/>
    <p:sldId id="295" r:id="rId49"/>
    <p:sldId id="296" r:id="rId50"/>
    <p:sldId id="299" r:id="rId51"/>
    <p:sldId id="344" r:id="rId52"/>
    <p:sldId id="297" r:id="rId53"/>
    <p:sldId id="298" r:id="rId54"/>
    <p:sldId id="291" r:id="rId55"/>
    <p:sldId id="310" r:id="rId56"/>
    <p:sldId id="309" r:id="rId57"/>
    <p:sldId id="28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EEEEE-621F-8D43-9170-85515C04D5F7}" v="10" dt="2020-02-20T23:25:10.558"/>
    <p1510:client id="{65D1A4DA-9CDA-854F-8443-DF707175089E}" v="45" dt="2020-02-20T04:28:15.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4" autoAdjust="0"/>
    <p:restoredTop sz="79674" autoAdjust="0"/>
  </p:normalViewPr>
  <p:slideViewPr>
    <p:cSldViewPr snapToGrid="0">
      <p:cViewPr varScale="1">
        <p:scale>
          <a:sx n="135" d="100"/>
          <a:sy n="135" d="100"/>
        </p:scale>
        <p:origin x="192" y="304"/>
      </p:cViewPr>
      <p:guideLst/>
    </p:cSldViewPr>
  </p:slideViewPr>
  <p:outlineViewPr>
    <p:cViewPr>
      <p:scale>
        <a:sx n="50" d="100"/>
        <a:sy n="50" d="100"/>
      </p:scale>
      <p:origin x="0" y="-15864"/>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jon Miller" userId="c575fe5cddd8b8cf" providerId="LiveId" clId="{3641F6F1-A437-2D4F-843A-75F1AAF0569B}"/>
    <pc:docChg chg="undo custSel addSld delSld modSld sldOrd">
      <pc:chgData name="Michaeljon Miller" userId="c575fe5cddd8b8cf" providerId="LiveId" clId="{3641F6F1-A437-2D4F-843A-75F1AAF0569B}" dt="2019-02-21T22:32:58.561" v="5008" actId="14100"/>
      <pc:docMkLst>
        <pc:docMk/>
      </pc:docMkLst>
      <pc:sldChg chg="modSp">
        <pc:chgData name="Michaeljon Miller" userId="c575fe5cddd8b8cf" providerId="LiveId" clId="{3641F6F1-A437-2D4F-843A-75F1AAF0569B}" dt="2019-02-18T18:58:45.804" v="24" actId="113"/>
        <pc:sldMkLst>
          <pc:docMk/>
          <pc:sldMk cId="3379872475" sldId="282"/>
        </pc:sldMkLst>
        <pc:spChg chg="mod">
          <ac:chgData name="Michaeljon Miller" userId="c575fe5cddd8b8cf" providerId="LiveId" clId="{3641F6F1-A437-2D4F-843A-75F1AAF0569B}" dt="2019-02-18T18:58:34.966" v="22" actId="20577"/>
          <ac:spMkLst>
            <pc:docMk/>
            <pc:sldMk cId="3379872475" sldId="282"/>
            <ac:spMk id="5" creationId="{00000000-0000-0000-0000-000000000000}"/>
          </ac:spMkLst>
        </pc:spChg>
        <pc:spChg chg="mod">
          <ac:chgData name="Michaeljon Miller" userId="c575fe5cddd8b8cf" providerId="LiveId" clId="{3641F6F1-A437-2D4F-843A-75F1AAF0569B}" dt="2019-02-18T18:58:45.804" v="24" actId="113"/>
          <ac:spMkLst>
            <pc:docMk/>
            <pc:sldMk cId="3379872475" sldId="282"/>
            <ac:spMk id="6" creationId="{00000000-0000-0000-0000-000000000000}"/>
          </ac:spMkLst>
        </pc:spChg>
      </pc:sldChg>
      <pc:sldChg chg="modAnim">
        <pc:chgData name="Michaeljon Miller" userId="c575fe5cddd8b8cf" providerId="LiveId" clId="{3641F6F1-A437-2D4F-843A-75F1AAF0569B}" dt="2019-02-18T18:59:35.239" v="25"/>
        <pc:sldMkLst>
          <pc:docMk/>
          <pc:sldMk cId="831807444" sldId="285"/>
        </pc:sldMkLst>
      </pc:sldChg>
      <pc:sldChg chg="add">
        <pc:chgData name="Michaeljon Miller" userId="c575fe5cddd8b8cf" providerId="LiveId" clId="{3641F6F1-A437-2D4F-843A-75F1AAF0569B}" dt="2019-02-21T22:30:01.615" v="4991"/>
        <pc:sldMkLst>
          <pc:docMk/>
          <pc:sldMk cId="1281157728" sldId="291"/>
        </pc:sldMkLst>
      </pc:sldChg>
      <pc:sldChg chg="modSp del modNotesTx">
        <pc:chgData name="Michaeljon Miller" userId="c575fe5cddd8b8cf" providerId="LiveId" clId="{3641F6F1-A437-2D4F-843A-75F1AAF0569B}" dt="2019-02-21T22:29:58.077" v="4988" actId="2696"/>
        <pc:sldMkLst>
          <pc:docMk/>
          <pc:sldMk cId="2744795347" sldId="291"/>
        </pc:sldMkLst>
        <pc:spChg chg="mod">
          <ac:chgData name="Michaeljon Miller" userId="c575fe5cddd8b8cf" providerId="LiveId" clId="{3641F6F1-A437-2D4F-843A-75F1AAF0569B}" dt="2019-02-18T20:52:41.849" v="4974" actId="20577"/>
          <ac:spMkLst>
            <pc:docMk/>
            <pc:sldMk cId="2744795347" sldId="291"/>
            <ac:spMk id="6" creationId="{00000000-0000-0000-0000-000000000000}"/>
          </ac:spMkLst>
        </pc:spChg>
      </pc:sldChg>
      <pc:sldChg chg="add">
        <pc:chgData name="Michaeljon Miller" userId="c575fe5cddd8b8cf" providerId="LiveId" clId="{3641F6F1-A437-2D4F-843A-75F1AAF0569B}" dt="2019-02-21T22:30:01.615" v="4991"/>
        <pc:sldMkLst>
          <pc:docMk/>
          <pc:sldMk cId="1358499434" sldId="295"/>
        </pc:sldMkLst>
      </pc:sldChg>
      <pc:sldChg chg="modSp del">
        <pc:chgData name="Michaeljon Miller" userId="c575fe5cddd8b8cf" providerId="LiveId" clId="{3641F6F1-A437-2D4F-843A-75F1AAF0569B}" dt="2019-02-21T22:29:57.980" v="4983" actId="2696"/>
        <pc:sldMkLst>
          <pc:docMk/>
          <pc:sldMk cId="2784959225" sldId="295"/>
        </pc:sldMkLst>
        <pc:spChg chg="mod">
          <ac:chgData name="Michaeljon Miller" userId="c575fe5cddd8b8cf" providerId="LiveId" clId="{3641F6F1-A437-2D4F-843A-75F1AAF0569B}" dt="2019-02-18T20:46:41.127" v="4704" actId="27636"/>
          <ac:spMkLst>
            <pc:docMk/>
            <pc:sldMk cId="2784959225" sldId="295"/>
            <ac:spMk id="3" creationId="{00000000-0000-0000-0000-000000000000}"/>
          </ac:spMkLst>
        </pc:spChg>
      </pc:sldChg>
      <pc:sldChg chg="modSp del">
        <pc:chgData name="Michaeljon Miller" userId="c575fe5cddd8b8cf" providerId="LiveId" clId="{3641F6F1-A437-2D4F-843A-75F1AAF0569B}" dt="2019-02-21T22:29:57.985" v="4984" actId="2696"/>
        <pc:sldMkLst>
          <pc:docMk/>
          <pc:sldMk cId="1962883141" sldId="296"/>
        </pc:sldMkLst>
        <pc:spChg chg="mod">
          <ac:chgData name="Michaeljon Miller" userId="c575fe5cddd8b8cf" providerId="LiveId" clId="{3641F6F1-A437-2D4F-843A-75F1AAF0569B}" dt="2019-02-18T20:46:48.716" v="4710" actId="27636"/>
          <ac:spMkLst>
            <pc:docMk/>
            <pc:sldMk cId="1962883141" sldId="296"/>
            <ac:spMk id="3" creationId="{00000000-0000-0000-0000-000000000000}"/>
          </ac:spMkLst>
        </pc:spChg>
      </pc:sldChg>
      <pc:sldChg chg="add">
        <pc:chgData name="Michaeljon Miller" userId="c575fe5cddd8b8cf" providerId="LiveId" clId="{3641F6F1-A437-2D4F-843A-75F1AAF0569B}" dt="2019-02-21T22:30:01.615" v="4991"/>
        <pc:sldMkLst>
          <pc:docMk/>
          <pc:sldMk cId="3041330147" sldId="296"/>
        </pc:sldMkLst>
      </pc:sldChg>
      <pc:sldChg chg="del">
        <pc:chgData name="Michaeljon Miller" userId="c575fe5cddd8b8cf" providerId="LiveId" clId="{3641F6F1-A437-2D4F-843A-75F1AAF0569B}" dt="2019-02-21T22:29:58.013" v="4986" actId="2696"/>
        <pc:sldMkLst>
          <pc:docMk/>
          <pc:sldMk cId="2632036398" sldId="297"/>
        </pc:sldMkLst>
      </pc:sldChg>
      <pc:sldChg chg="add">
        <pc:chgData name="Michaeljon Miller" userId="c575fe5cddd8b8cf" providerId="LiveId" clId="{3641F6F1-A437-2D4F-843A-75F1AAF0569B}" dt="2019-02-21T22:30:01.615" v="4991"/>
        <pc:sldMkLst>
          <pc:docMk/>
          <pc:sldMk cId="4030965983" sldId="297"/>
        </pc:sldMkLst>
      </pc:sldChg>
      <pc:sldChg chg="del">
        <pc:chgData name="Michaeljon Miller" userId="c575fe5cddd8b8cf" providerId="LiveId" clId="{3641F6F1-A437-2D4F-843A-75F1AAF0569B}" dt="2019-02-21T22:29:58.056" v="4987" actId="2696"/>
        <pc:sldMkLst>
          <pc:docMk/>
          <pc:sldMk cId="580058334" sldId="298"/>
        </pc:sldMkLst>
      </pc:sldChg>
      <pc:sldChg chg="add">
        <pc:chgData name="Michaeljon Miller" userId="c575fe5cddd8b8cf" providerId="LiveId" clId="{3641F6F1-A437-2D4F-843A-75F1AAF0569B}" dt="2019-02-21T22:30:01.615" v="4991"/>
        <pc:sldMkLst>
          <pc:docMk/>
          <pc:sldMk cId="1213491930" sldId="298"/>
        </pc:sldMkLst>
      </pc:sldChg>
      <pc:sldChg chg="add">
        <pc:chgData name="Michaeljon Miller" userId="c575fe5cddd8b8cf" providerId="LiveId" clId="{3641F6F1-A437-2D4F-843A-75F1AAF0569B}" dt="2019-02-21T22:30:01.615" v="4991"/>
        <pc:sldMkLst>
          <pc:docMk/>
          <pc:sldMk cId="113613527" sldId="299"/>
        </pc:sldMkLst>
      </pc:sldChg>
      <pc:sldChg chg="del ord">
        <pc:chgData name="Michaeljon Miller" userId="c575fe5cddd8b8cf" providerId="LiveId" clId="{3641F6F1-A437-2D4F-843A-75F1AAF0569B}" dt="2019-02-21T22:29:57.996" v="4985" actId="2696"/>
        <pc:sldMkLst>
          <pc:docMk/>
          <pc:sldMk cId="2489329957" sldId="299"/>
        </pc:sldMkLst>
      </pc:sldChg>
      <pc:sldChg chg="modSp">
        <pc:chgData name="Michaeljon Miller" userId="c575fe5cddd8b8cf" providerId="LiveId" clId="{3641F6F1-A437-2D4F-843A-75F1AAF0569B}" dt="2019-02-18T18:56:51.683" v="3" actId="113"/>
        <pc:sldMkLst>
          <pc:docMk/>
          <pc:sldMk cId="877317430" sldId="302"/>
        </pc:sldMkLst>
        <pc:spChg chg="mod">
          <ac:chgData name="Michaeljon Miller" userId="c575fe5cddd8b8cf" providerId="LiveId" clId="{3641F6F1-A437-2D4F-843A-75F1AAF0569B}" dt="2019-02-18T18:56:51.683" v="3" actId="113"/>
          <ac:spMkLst>
            <pc:docMk/>
            <pc:sldMk cId="877317430" sldId="302"/>
            <ac:spMk id="2" creationId="{00000000-0000-0000-0000-000000000000}"/>
          </ac:spMkLst>
        </pc:spChg>
      </pc:sldChg>
      <pc:sldChg chg="modSp">
        <pc:chgData name="Michaeljon Miller" userId="c575fe5cddd8b8cf" providerId="LiveId" clId="{3641F6F1-A437-2D4F-843A-75F1AAF0569B}" dt="2019-02-18T18:56:57.416" v="5" actId="113"/>
        <pc:sldMkLst>
          <pc:docMk/>
          <pc:sldMk cId="1512904219" sldId="303"/>
        </pc:sldMkLst>
        <pc:spChg chg="mod">
          <ac:chgData name="Michaeljon Miller" userId="c575fe5cddd8b8cf" providerId="LiveId" clId="{3641F6F1-A437-2D4F-843A-75F1AAF0569B}" dt="2019-02-18T18:56:57.416" v="5" actId="113"/>
          <ac:spMkLst>
            <pc:docMk/>
            <pc:sldMk cId="1512904219" sldId="303"/>
            <ac:spMk id="2" creationId="{00000000-0000-0000-0000-000000000000}"/>
          </ac:spMkLst>
        </pc:spChg>
      </pc:sldChg>
      <pc:sldChg chg="modSp">
        <pc:chgData name="Michaeljon Miller" userId="c575fe5cddd8b8cf" providerId="LiveId" clId="{3641F6F1-A437-2D4F-843A-75F1AAF0569B}" dt="2019-02-18T20:46:15.586" v="4699" actId="6549"/>
        <pc:sldMkLst>
          <pc:docMk/>
          <pc:sldMk cId="2464010" sldId="305"/>
        </pc:sldMkLst>
        <pc:spChg chg="mod">
          <ac:chgData name="Michaeljon Miller" userId="c575fe5cddd8b8cf" providerId="LiveId" clId="{3641F6F1-A437-2D4F-843A-75F1AAF0569B}" dt="2019-02-18T18:57:02.759" v="7" actId="113"/>
          <ac:spMkLst>
            <pc:docMk/>
            <pc:sldMk cId="2464010" sldId="305"/>
            <ac:spMk id="2" creationId="{00000000-0000-0000-0000-000000000000}"/>
          </ac:spMkLst>
        </pc:spChg>
        <pc:graphicFrameChg chg="modGraphic">
          <ac:chgData name="Michaeljon Miller" userId="c575fe5cddd8b8cf" providerId="LiveId" clId="{3641F6F1-A437-2D4F-843A-75F1AAF0569B}" dt="2019-02-18T20:46:15.586" v="4699" actId="6549"/>
          <ac:graphicFrameMkLst>
            <pc:docMk/>
            <pc:sldMk cId="2464010" sldId="305"/>
            <ac:graphicFrameMk id="6" creationId="{00000000-0000-0000-0000-000000000000}"/>
          </ac:graphicFrameMkLst>
        </pc:graphicFrameChg>
      </pc:sldChg>
      <pc:sldChg chg="del">
        <pc:chgData name="Michaeljon Miller" userId="c575fe5cddd8b8cf" providerId="LiveId" clId="{3641F6F1-A437-2D4F-843A-75F1AAF0569B}" dt="2019-02-21T22:29:58.148" v="4990" actId="2696"/>
        <pc:sldMkLst>
          <pc:docMk/>
          <pc:sldMk cId="1785885116" sldId="309"/>
        </pc:sldMkLst>
      </pc:sldChg>
      <pc:sldChg chg="add">
        <pc:chgData name="Michaeljon Miller" userId="c575fe5cddd8b8cf" providerId="LiveId" clId="{3641F6F1-A437-2D4F-843A-75F1AAF0569B}" dt="2019-02-21T22:30:01.615" v="4991"/>
        <pc:sldMkLst>
          <pc:docMk/>
          <pc:sldMk cId="2357898974" sldId="309"/>
        </pc:sldMkLst>
      </pc:sldChg>
      <pc:sldChg chg="add">
        <pc:chgData name="Michaeljon Miller" userId="c575fe5cddd8b8cf" providerId="LiveId" clId="{3641F6F1-A437-2D4F-843A-75F1AAF0569B}" dt="2019-02-21T22:30:01.615" v="4991"/>
        <pc:sldMkLst>
          <pc:docMk/>
          <pc:sldMk cId="290670157" sldId="310"/>
        </pc:sldMkLst>
      </pc:sldChg>
      <pc:sldChg chg="del">
        <pc:chgData name="Michaeljon Miller" userId="c575fe5cddd8b8cf" providerId="LiveId" clId="{3641F6F1-A437-2D4F-843A-75F1AAF0569B}" dt="2019-02-21T22:29:58.142" v="4989" actId="2696"/>
        <pc:sldMkLst>
          <pc:docMk/>
          <pc:sldMk cId="1228170648" sldId="310"/>
        </pc:sldMkLst>
      </pc:sldChg>
      <pc:sldChg chg="addSp delSp modSp add">
        <pc:chgData name="Michaeljon Miller" userId="c575fe5cddd8b8cf" providerId="LiveId" clId="{3641F6F1-A437-2D4F-843A-75F1AAF0569B}" dt="2019-02-18T19:13:02.192" v="1006" actId="20577"/>
        <pc:sldMkLst>
          <pc:docMk/>
          <pc:sldMk cId="2454729481" sldId="314"/>
        </pc:sldMkLst>
        <pc:spChg chg="del">
          <ac:chgData name="Michaeljon Miller" userId="c575fe5cddd8b8cf" providerId="LiveId" clId="{3641F6F1-A437-2D4F-843A-75F1AAF0569B}" dt="2019-02-18T19:00:58.520" v="27"/>
          <ac:spMkLst>
            <pc:docMk/>
            <pc:sldMk cId="2454729481" sldId="314"/>
            <ac:spMk id="2" creationId="{E9FC6E0C-EF9B-CA44-BED8-ABA24FBE3DFD}"/>
          </ac:spMkLst>
        </pc:spChg>
        <pc:spChg chg="del">
          <ac:chgData name="Michaeljon Miller" userId="c575fe5cddd8b8cf" providerId="LiveId" clId="{3641F6F1-A437-2D4F-843A-75F1AAF0569B}" dt="2019-02-18T19:00:58.520" v="27"/>
          <ac:spMkLst>
            <pc:docMk/>
            <pc:sldMk cId="2454729481" sldId="314"/>
            <ac:spMk id="3" creationId="{226DFEF9-EC3C-374A-92D0-0B3BC240AF05}"/>
          </ac:spMkLst>
        </pc:spChg>
        <pc:spChg chg="add mod">
          <ac:chgData name="Michaeljon Miller" userId="c575fe5cddd8b8cf" providerId="LiveId" clId="{3641F6F1-A437-2D4F-843A-75F1AAF0569B}" dt="2019-02-18T19:01:02.416" v="39" actId="20577"/>
          <ac:spMkLst>
            <pc:docMk/>
            <pc:sldMk cId="2454729481" sldId="314"/>
            <ac:spMk id="4" creationId="{406BC12C-AB49-B541-BA78-73B2BC5E5B3C}"/>
          </ac:spMkLst>
        </pc:spChg>
        <pc:spChg chg="add mod">
          <ac:chgData name="Michaeljon Miller" userId="c575fe5cddd8b8cf" providerId="LiveId" clId="{3641F6F1-A437-2D4F-843A-75F1AAF0569B}" dt="2019-02-18T19:13:02.192" v="1006" actId="20577"/>
          <ac:spMkLst>
            <pc:docMk/>
            <pc:sldMk cId="2454729481" sldId="314"/>
            <ac:spMk id="5" creationId="{C6C72B08-EFEC-E34E-93B6-26C6489D16D0}"/>
          </ac:spMkLst>
        </pc:spChg>
      </pc:sldChg>
      <pc:sldChg chg="addSp delSp modSp add del">
        <pc:chgData name="Michaeljon Miller" userId="c575fe5cddd8b8cf" providerId="LiveId" clId="{3641F6F1-A437-2D4F-843A-75F1AAF0569B}" dt="2019-02-18T19:04:31.885" v="239" actId="2696"/>
        <pc:sldMkLst>
          <pc:docMk/>
          <pc:sldMk cId="1584147599" sldId="315"/>
        </pc:sldMkLst>
        <pc:spChg chg="del">
          <ac:chgData name="Michaeljon Miller" userId="c575fe5cddd8b8cf" providerId="LiveId" clId="{3641F6F1-A437-2D4F-843A-75F1AAF0569B}" dt="2019-02-18T19:01:08.140" v="41"/>
          <ac:spMkLst>
            <pc:docMk/>
            <pc:sldMk cId="1584147599" sldId="315"/>
            <ac:spMk id="2" creationId="{D4D1C5B3-7FBA-7444-9310-545A52C07E53}"/>
          </ac:spMkLst>
        </pc:spChg>
        <pc:spChg chg="del">
          <ac:chgData name="Michaeljon Miller" userId="c575fe5cddd8b8cf" providerId="LiveId" clId="{3641F6F1-A437-2D4F-843A-75F1AAF0569B}" dt="2019-02-18T19:01:08.140" v="41"/>
          <ac:spMkLst>
            <pc:docMk/>
            <pc:sldMk cId="1584147599" sldId="315"/>
            <ac:spMk id="3" creationId="{34D86624-56C4-564D-920A-2B959C0B5D88}"/>
          </ac:spMkLst>
        </pc:spChg>
        <pc:spChg chg="add mod">
          <ac:chgData name="Michaeljon Miller" userId="c575fe5cddd8b8cf" providerId="LiveId" clId="{3641F6F1-A437-2D4F-843A-75F1AAF0569B}" dt="2019-02-18T19:01:13.002" v="62" actId="20577"/>
          <ac:spMkLst>
            <pc:docMk/>
            <pc:sldMk cId="1584147599" sldId="315"/>
            <ac:spMk id="4" creationId="{286C6F25-C341-234E-9A26-B1F58350231B}"/>
          </ac:spMkLst>
        </pc:spChg>
        <pc:spChg chg="add del mod">
          <ac:chgData name="Michaeljon Miller" userId="c575fe5cddd8b8cf" providerId="LiveId" clId="{3641F6F1-A437-2D4F-843A-75F1AAF0569B}" dt="2019-02-18T19:01:56.293" v="63"/>
          <ac:spMkLst>
            <pc:docMk/>
            <pc:sldMk cId="1584147599" sldId="315"/>
            <ac:spMk id="5" creationId="{AE8FDA2B-AB90-6E44-A313-64F0853D2614}"/>
          </ac:spMkLst>
        </pc:spChg>
        <pc:spChg chg="add del mod">
          <ac:chgData name="Michaeljon Miller" userId="c575fe5cddd8b8cf" providerId="LiveId" clId="{3641F6F1-A437-2D4F-843A-75F1AAF0569B}" dt="2019-02-18T19:02:01.857" v="64"/>
          <ac:spMkLst>
            <pc:docMk/>
            <pc:sldMk cId="1584147599" sldId="315"/>
            <ac:spMk id="6" creationId="{31569044-CD48-4642-9721-624F0DBF5AAC}"/>
          </ac:spMkLst>
        </pc:spChg>
        <pc:spChg chg="add mod">
          <ac:chgData name="Michaeljon Miller" userId="c575fe5cddd8b8cf" providerId="LiveId" clId="{3641F6F1-A437-2D4F-843A-75F1AAF0569B}" dt="2019-02-18T19:01:56.293" v="63"/>
          <ac:spMkLst>
            <pc:docMk/>
            <pc:sldMk cId="1584147599" sldId="315"/>
            <ac:spMk id="7" creationId="{A118DEBC-A3EC-F94D-804A-E61B0FBF610E}"/>
          </ac:spMkLst>
        </pc:spChg>
        <pc:picChg chg="add mod">
          <ac:chgData name="Michaeljon Miller" userId="c575fe5cddd8b8cf" providerId="LiveId" clId="{3641F6F1-A437-2D4F-843A-75F1AAF0569B}" dt="2019-02-18T19:03:15.065" v="69" actId="14100"/>
          <ac:picMkLst>
            <pc:docMk/>
            <pc:sldMk cId="1584147599" sldId="315"/>
            <ac:picMk id="8" creationId="{A5C8CE20-85F5-BE4C-8DBE-E6DDF23F013D}"/>
          </ac:picMkLst>
        </pc:picChg>
      </pc:sldChg>
      <pc:sldChg chg="modSp add">
        <pc:chgData name="Michaeljon Miller" userId="c575fe5cddd8b8cf" providerId="LiveId" clId="{3641F6F1-A437-2D4F-843A-75F1AAF0569B}" dt="2019-02-18T19:11:07.007" v="719" actId="14100"/>
        <pc:sldMkLst>
          <pc:docMk/>
          <pc:sldMk cId="680877171" sldId="316"/>
        </pc:sldMkLst>
        <pc:spChg chg="mod">
          <ac:chgData name="Michaeljon Miller" userId="c575fe5cddd8b8cf" providerId="LiveId" clId="{3641F6F1-A437-2D4F-843A-75F1AAF0569B}" dt="2019-02-18T19:04:26.743" v="238" actId="113"/>
          <ac:spMkLst>
            <pc:docMk/>
            <pc:sldMk cId="680877171" sldId="316"/>
            <ac:spMk id="4" creationId="{286C6F25-C341-234E-9A26-B1F58350231B}"/>
          </ac:spMkLst>
        </pc:spChg>
        <pc:spChg chg="mod">
          <ac:chgData name="Michaeljon Miller" userId="c575fe5cddd8b8cf" providerId="LiveId" clId="{3641F6F1-A437-2D4F-843A-75F1AAF0569B}" dt="2019-02-18T19:04:22.159" v="237" actId="20577"/>
          <ac:spMkLst>
            <pc:docMk/>
            <pc:sldMk cId="680877171" sldId="316"/>
            <ac:spMk id="7" creationId="{A118DEBC-A3EC-F94D-804A-E61B0FBF610E}"/>
          </ac:spMkLst>
        </pc:spChg>
        <pc:picChg chg="mod">
          <ac:chgData name="Michaeljon Miller" userId="c575fe5cddd8b8cf" providerId="LiveId" clId="{3641F6F1-A437-2D4F-843A-75F1AAF0569B}" dt="2019-02-18T19:11:07.007" v="719" actId="14100"/>
          <ac:picMkLst>
            <pc:docMk/>
            <pc:sldMk cId="680877171" sldId="316"/>
            <ac:picMk id="8" creationId="{A5C8CE20-85F5-BE4C-8DBE-E6DDF23F013D}"/>
          </ac:picMkLst>
        </pc:picChg>
      </pc:sldChg>
      <pc:sldChg chg="addSp delSp modSp add">
        <pc:chgData name="Michaeljon Miller" userId="c575fe5cddd8b8cf" providerId="LiveId" clId="{3641F6F1-A437-2D4F-843A-75F1AAF0569B}" dt="2019-02-18T19:09:50.780" v="525" actId="20577"/>
        <pc:sldMkLst>
          <pc:docMk/>
          <pc:sldMk cId="2824662569" sldId="317"/>
        </pc:sldMkLst>
        <pc:spChg chg="mod">
          <ac:chgData name="Michaeljon Miller" userId="c575fe5cddd8b8cf" providerId="LiveId" clId="{3641F6F1-A437-2D4F-843A-75F1AAF0569B}" dt="2019-02-18T19:04:56.404" v="253" actId="20577"/>
          <ac:spMkLst>
            <pc:docMk/>
            <pc:sldMk cId="2824662569" sldId="317"/>
            <ac:spMk id="4" creationId="{286C6F25-C341-234E-9A26-B1F58350231B}"/>
          </ac:spMkLst>
        </pc:spChg>
        <pc:spChg chg="add del mod">
          <ac:chgData name="Michaeljon Miller" userId="c575fe5cddd8b8cf" providerId="LiveId" clId="{3641F6F1-A437-2D4F-843A-75F1AAF0569B}" dt="2019-02-18T19:05:57.292" v="308"/>
          <ac:spMkLst>
            <pc:docMk/>
            <pc:sldMk cId="2824662569" sldId="317"/>
            <ac:spMk id="5" creationId="{B9F19100-4F20-0540-929F-DBA7152A804C}"/>
          </ac:spMkLst>
        </pc:spChg>
        <pc:spChg chg="mod">
          <ac:chgData name="Michaeljon Miller" userId="c575fe5cddd8b8cf" providerId="LiveId" clId="{3641F6F1-A437-2D4F-843A-75F1AAF0569B}" dt="2019-02-18T19:09:50.780" v="525" actId="20577"/>
          <ac:spMkLst>
            <pc:docMk/>
            <pc:sldMk cId="2824662569" sldId="317"/>
            <ac:spMk id="7" creationId="{A118DEBC-A3EC-F94D-804A-E61B0FBF610E}"/>
          </ac:spMkLst>
        </pc:spChg>
        <pc:picChg chg="add del">
          <ac:chgData name="Michaeljon Miller" userId="c575fe5cddd8b8cf" providerId="LiveId" clId="{3641F6F1-A437-2D4F-843A-75F1AAF0569B}" dt="2019-02-18T19:05:51.907" v="304"/>
          <ac:picMkLst>
            <pc:docMk/>
            <pc:sldMk cId="2824662569" sldId="317"/>
            <ac:picMk id="2" creationId="{17FDDC0F-0B83-1D40-B6F5-A8D863A51C3A}"/>
          </ac:picMkLst>
        </pc:picChg>
        <pc:picChg chg="add del">
          <ac:chgData name="Michaeljon Miller" userId="c575fe5cddd8b8cf" providerId="LiveId" clId="{3641F6F1-A437-2D4F-843A-75F1AAF0569B}" dt="2019-02-18T19:05:55.985" v="307"/>
          <ac:picMkLst>
            <pc:docMk/>
            <pc:sldMk cId="2824662569" sldId="317"/>
            <ac:picMk id="6" creationId="{A687EE08-E7DC-6944-9201-55306E4138E9}"/>
          </ac:picMkLst>
        </pc:picChg>
        <pc:picChg chg="del">
          <ac:chgData name="Michaeljon Miller" userId="c575fe5cddd8b8cf" providerId="LiveId" clId="{3641F6F1-A437-2D4F-843A-75F1AAF0569B}" dt="2019-02-18T19:05:54.339" v="305" actId="478"/>
          <ac:picMkLst>
            <pc:docMk/>
            <pc:sldMk cId="2824662569" sldId="317"/>
            <ac:picMk id="8" creationId="{A5C8CE20-85F5-BE4C-8DBE-E6DDF23F013D}"/>
          </ac:picMkLst>
        </pc:picChg>
        <pc:picChg chg="add mod">
          <ac:chgData name="Michaeljon Miller" userId="c575fe5cddd8b8cf" providerId="LiveId" clId="{3641F6F1-A437-2D4F-843A-75F1AAF0569B}" dt="2019-02-18T19:08:40.675" v="328" actId="14100"/>
          <ac:picMkLst>
            <pc:docMk/>
            <pc:sldMk cId="2824662569" sldId="317"/>
            <ac:picMk id="9" creationId="{04D46AFA-4893-944F-9151-A99A1CF65A0F}"/>
          </ac:picMkLst>
        </pc:picChg>
      </pc:sldChg>
      <pc:sldChg chg="addSp delSp modSp add">
        <pc:chgData name="Michaeljon Miller" userId="c575fe5cddd8b8cf" providerId="LiveId" clId="{3641F6F1-A437-2D4F-843A-75F1AAF0569B}" dt="2019-02-18T19:11:15.383" v="720" actId="14100"/>
        <pc:sldMkLst>
          <pc:docMk/>
          <pc:sldMk cId="499040316" sldId="318"/>
        </pc:sldMkLst>
        <pc:spChg chg="add del mod">
          <ac:chgData name="Michaeljon Miller" userId="c575fe5cddd8b8cf" providerId="LiveId" clId="{3641F6F1-A437-2D4F-843A-75F1AAF0569B}" dt="2019-02-18T19:06:19.187" v="310"/>
          <ac:spMkLst>
            <pc:docMk/>
            <pc:sldMk cId="499040316" sldId="318"/>
            <ac:spMk id="3" creationId="{A3C4A203-0C8D-1E47-A5B7-4C718B32D7EE}"/>
          </ac:spMkLst>
        </pc:spChg>
        <pc:spChg chg="mod">
          <ac:chgData name="Michaeljon Miller" userId="c575fe5cddd8b8cf" providerId="LiveId" clId="{3641F6F1-A437-2D4F-843A-75F1AAF0569B}" dt="2019-02-18T19:05:11.330" v="277" actId="20577"/>
          <ac:spMkLst>
            <pc:docMk/>
            <pc:sldMk cId="499040316" sldId="318"/>
            <ac:spMk id="4" creationId="{286C6F25-C341-234E-9A26-B1F58350231B}"/>
          </ac:spMkLst>
        </pc:spChg>
        <pc:spChg chg="mod">
          <ac:chgData name="Michaeljon Miller" userId="c575fe5cddd8b8cf" providerId="LiveId" clId="{3641F6F1-A437-2D4F-843A-75F1AAF0569B}" dt="2019-02-18T19:10:53.840" v="718" actId="20577"/>
          <ac:spMkLst>
            <pc:docMk/>
            <pc:sldMk cId="499040316" sldId="318"/>
            <ac:spMk id="7" creationId="{A118DEBC-A3EC-F94D-804A-E61B0FBF610E}"/>
          </ac:spMkLst>
        </pc:spChg>
        <pc:picChg chg="add mod">
          <ac:chgData name="Michaeljon Miller" userId="c575fe5cddd8b8cf" providerId="LiveId" clId="{3641F6F1-A437-2D4F-843A-75F1AAF0569B}" dt="2019-02-18T19:11:15.383" v="720" actId="14100"/>
          <ac:picMkLst>
            <pc:docMk/>
            <pc:sldMk cId="499040316" sldId="318"/>
            <ac:picMk id="5" creationId="{543EFA4A-496B-0B4F-AB33-223987FF2E41}"/>
          </ac:picMkLst>
        </pc:picChg>
        <pc:picChg chg="del">
          <ac:chgData name="Michaeljon Miller" userId="c575fe5cddd8b8cf" providerId="LiveId" clId="{3641F6F1-A437-2D4F-843A-75F1AAF0569B}" dt="2019-02-18T19:06:17.391" v="309" actId="478"/>
          <ac:picMkLst>
            <pc:docMk/>
            <pc:sldMk cId="499040316" sldId="318"/>
            <ac:picMk id="8" creationId="{A5C8CE20-85F5-BE4C-8DBE-E6DDF23F013D}"/>
          </ac:picMkLst>
        </pc:picChg>
      </pc:sldChg>
      <pc:sldChg chg="addSp delSp modSp add">
        <pc:chgData name="Michaeljon Miller" userId="c575fe5cddd8b8cf" providerId="LiveId" clId="{3641F6F1-A437-2D4F-843A-75F1AAF0569B}" dt="2019-02-18T19:12:15.053" v="896" actId="20577"/>
        <pc:sldMkLst>
          <pc:docMk/>
          <pc:sldMk cId="2930568559" sldId="319"/>
        </pc:sldMkLst>
        <pc:spChg chg="add del mod">
          <ac:chgData name="Michaeljon Miller" userId="c575fe5cddd8b8cf" providerId="LiveId" clId="{3641F6F1-A437-2D4F-843A-75F1AAF0569B}" dt="2019-02-18T19:06:54.263" v="314"/>
          <ac:spMkLst>
            <pc:docMk/>
            <pc:sldMk cId="2930568559" sldId="319"/>
            <ac:spMk id="3" creationId="{82D49E47-FE15-204A-8D05-33DB2AC16570}"/>
          </ac:spMkLst>
        </pc:spChg>
        <pc:spChg chg="mod">
          <ac:chgData name="Michaeljon Miller" userId="c575fe5cddd8b8cf" providerId="LiveId" clId="{3641F6F1-A437-2D4F-843A-75F1AAF0569B}" dt="2019-02-18T19:08:58.660" v="330" actId="20577"/>
          <ac:spMkLst>
            <pc:docMk/>
            <pc:sldMk cId="2930568559" sldId="319"/>
            <ac:spMk id="4" creationId="{286C6F25-C341-234E-9A26-B1F58350231B}"/>
          </ac:spMkLst>
        </pc:spChg>
        <pc:spChg chg="mod">
          <ac:chgData name="Michaeljon Miller" userId="c575fe5cddd8b8cf" providerId="LiveId" clId="{3641F6F1-A437-2D4F-843A-75F1AAF0569B}" dt="2019-02-18T19:12:15.053" v="896" actId="20577"/>
          <ac:spMkLst>
            <pc:docMk/>
            <pc:sldMk cId="2930568559" sldId="319"/>
            <ac:spMk id="7" creationId="{A118DEBC-A3EC-F94D-804A-E61B0FBF610E}"/>
          </ac:spMkLst>
        </pc:spChg>
        <pc:picChg chg="add mod">
          <ac:chgData name="Michaeljon Miller" userId="c575fe5cddd8b8cf" providerId="LiveId" clId="{3641F6F1-A437-2D4F-843A-75F1AAF0569B}" dt="2019-02-18T19:07:56.879" v="322" actId="14100"/>
          <ac:picMkLst>
            <pc:docMk/>
            <pc:sldMk cId="2930568559" sldId="319"/>
            <ac:picMk id="5" creationId="{C4CE1F58-0EAF-8D4B-9AA0-7384D34E3F03}"/>
          </ac:picMkLst>
        </pc:picChg>
        <pc:picChg chg="del">
          <ac:chgData name="Michaeljon Miller" userId="c575fe5cddd8b8cf" providerId="LiveId" clId="{3641F6F1-A437-2D4F-843A-75F1AAF0569B}" dt="2019-02-18T19:06:52.579" v="313" actId="478"/>
          <ac:picMkLst>
            <pc:docMk/>
            <pc:sldMk cId="2930568559" sldId="319"/>
            <ac:picMk id="8" creationId="{A5C8CE20-85F5-BE4C-8DBE-E6DDF23F013D}"/>
          </ac:picMkLst>
        </pc:picChg>
      </pc:sldChg>
      <pc:sldChg chg="addSp delSp modSp add">
        <pc:chgData name="Michaeljon Miller" userId="c575fe5cddd8b8cf" providerId="LiveId" clId="{3641F6F1-A437-2D4F-843A-75F1AAF0569B}" dt="2019-02-18T19:12:37.457" v="983" actId="20577"/>
        <pc:sldMkLst>
          <pc:docMk/>
          <pc:sldMk cId="3183303787" sldId="320"/>
        </pc:sldMkLst>
        <pc:spChg chg="add del mod">
          <ac:chgData name="Michaeljon Miller" userId="c575fe5cddd8b8cf" providerId="LiveId" clId="{3641F6F1-A437-2D4F-843A-75F1AAF0569B}" dt="2019-02-18T19:07:13.065" v="318"/>
          <ac:spMkLst>
            <pc:docMk/>
            <pc:sldMk cId="3183303787" sldId="320"/>
            <ac:spMk id="3" creationId="{D9B969DF-153B-5D4D-A0FA-E5BF15985FAF}"/>
          </ac:spMkLst>
        </pc:spChg>
        <pc:spChg chg="mod">
          <ac:chgData name="Michaeljon Miller" userId="c575fe5cddd8b8cf" providerId="LiveId" clId="{3641F6F1-A437-2D4F-843A-75F1AAF0569B}" dt="2019-02-18T19:05:35.524" v="302" actId="20577"/>
          <ac:spMkLst>
            <pc:docMk/>
            <pc:sldMk cId="3183303787" sldId="320"/>
            <ac:spMk id="4" creationId="{286C6F25-C341-234E-9A26-B1F58350231B}"/>
          </ac:spMkLst>
        </pc:spChg>
        <pc:spChg chg="mod">
          <ac:chgData name="Michaeljon Miller" userId="c575fe5cddd8b8cf" providerId="LiveId" clId="{3641F6F1-A437-2D4F-843A-75F1AAF0569B}" dt="2019-02-18T19:12:37.457" v="983" actId="20577"/>
          <ac:spMkLst>
            <pc:docMk/>
            <pc:sldMk cId="3183303787" sldId="320"/>
            <ac:spMk id="7" creationId="{A118DEBC-A3EC-F94D-804A-E61B0FBF610E}"/>
          </ac:spMkLst>
        </pc:spChg>
        <pc:picChg chg="add del">
          <ac:chgData name="Michaeljon Miller" userId="c575fe5cddd8b8cf" providerId="LiveId" clId="{3641F6F1-A437-2D4F-843A-75F1AAF0569B}" dt="2019-02-18T19:07:12.149" v="317"/>
          <ac:picMkLst>
            <pc:docMk/>
            <pc:sldMk cId="3183303787" sldId="320"/>
            <ac:picMk id="5" creationId="{C4A37AB1-DF0E-E341-A00B-EBBBE55D7C2A}"/>
          </ac:picMkLst>
        </pc:picChg>
        <pc:picChg chg="add mod">
          <ac:chgData name="Michaeljon Miller" userId="c575fe5cddd8b8cf" providerId="LiveId" clId="{3641F6F1-A437-2D4F-843A-75F1AAF0569B}" dt="2019-02-18T19:08:15.711" v="324" actId="14100"/>
          <ac:picMkLst>
            <pc:docMk/>
            <pc:sldMk cId="3183303787" sldId="320"/>
            <ac:picMk id="6" creationId="{ECA6A8F6-46E3-1A47-98A5-BA60E6B0E5FA}"/>
          </ac:picMkLst>
        </pc:picChg>
        <pc:picChg chg="del">
          <ac:chgData name="Michaeljon Miller" userId="c575fe5cddd8b8cf" providerId="LiveId" clId="{3641F6F1-A437-2D4F-843A-75F1AAF0569B}" dt="2019-02-18T19:07:09.625" v="315" actId="478"/>
          <ac:picMkLst>
            <pc:docMk/>
            <pc:sldMk cId="3183303787" sldId="320"/>
            <ac:picMk id="8" creationId="{A5C8CE20-85F5-BE4C-8DBE-E6DDF23F013D}"/>
          </ac:picMkLst>
        </pc:picChg>
      </pc:sldChg>
      <pc:sldChg chg="modSp add">
        <pc:chgData name="Michaeljon Miller" userId="c575fe5cddd8b8cf" providerId="LiveId" clId="{3641F6F1-A437-2D4F-843A-75F1AAF0569B}" dt="2019-02-18T19:13:11.699" v="1017" actId="20577"/>
        <pc:sldMkLst>
          <pc:docMk/>
          <pc:sldMk cId="2140047267" sldId="321"/>
        </pc:sldMkLst>
        <pc:spChg chg="mod">
          <ac:chgData name="Michaeljon Miller" userId="c575fe5cddd8b8cf" providerId="LiveId" clId="{3641F6F1-A437-2D4F-843A-75F1AAF0569B}" dt="2019-02-18T19:13:11.699" v="1017" actId="20577"/>
          <ac:spMkLst>
            <pc:docMk/>
            <pc:sldMk cId="2140047267" sldId="321"/>
            <ac:spMk id="5" creationId="{C6C72B08-EFEC-E34E-93B6-26C6489D16D0}"/>
          </ac:spMkLst>
        </pc:spChg>
      </pc:sldChg>
      <pc:sldChg chg="addSp delSp modSp add">
        <pc:chgData name="Michaeljon Miller" userId="c575fe5cddd8b8cf" providerId="LiveId" clId="{3641F6F1-A437-2D4F-843A-75F1AAF0569B}" dt="2019-02-21T22:31:42.813" v="4994" actId="14100"/>
        <pc:sldMkLst>
          <pc:docMk/>
          <pc:sldMk cId="1411479443" sldId="322"/>
        </pc:sldMkLst>
        <pc:spChg chg="add del mod">
          <ac:chgData name="Michaeljon Miller" userId="c575fe5cddd8b8cf" providerId="LiveId" clId="{3641F6F1-A437-2D4F-843A-75F1AAF0569B}" dt="2019-02-18T19:20:32.017" v="2211"/>
          <ac:spMkLst>
            <pc:docMk/>
            <pc:sldMk cId="1411479443" sldId="322"/>
            <ac:spMk id="3" creationId="{68E949F6-C9E0-7645-AE9D-046C3856A05C}"/>
          </ac:spMkLst>
        </pc:spChg>
        <pc:spChg chg="mod">
          <ac:chgData name="Michaeljon Miller" userId="c575fe5cddd8b8cf" providerId="LiveId" clId="{3641F6F1-A437-2D4F-843A-75F1AAF0569B}" dt="2019-02-18T19:13:47.940" v="1040" actId="20577"/>
          <ac:spMkLst>
            <pc:docMk/>
            <pc:sldMk cId="1411479443" sldId="322"/>
            <ac:spMk id="4" creationId="{286C6F25-C341-234E-9A26-B1F58350231B}"/>
          </ac:spMkLst>
        </pc:spChg>
        <pc:spChg chg="mod">
          <ac:chgData name="Michaeljon Miller" userId="c575fe5cddd8b8cf" providerId="LiveId" clId="{3641F6F1-A437-2D4F-843A-75F1AAF0569B}" dt="2019-02-18T19:14:47.335" v="1259" actId="20577"/>
          <ac:spMkLst>
            <pc:docMk/>
            <pc:sldMk cId="1411479443" sldId="322"/>
            <ac:spMk id="7" creationId="{A118DEBC-A3EC-F94D-804A-E61B0FBF610E}"/>
          </ac:spMkLst>
        </pc:spChg>
        <pc:picChg chg="add mod">
          <ac:chgData name="Michaeljon Miller" userId="c575fe5cddd8b8cf" providerId="LiveId" clId="{3641F6F1-A437-2D4F-843A-75F1AAF0569B}" dt="2019-02-21T22:31:42.813" v="4994" actId="14100"/>
          <ac:picMkLst>
            <pc:docMk/>
            <pc:sldMk cId="1411479443" sldId="322"/>
            <ac:picMk id="5" creationId="{858CF256-DA20-2540-8F69-334A384A00D8}"/>
          </ac:picMkLst>
        </pc:picChg>
        <pc:picChg chg="del">
          <ac:chgData name="Michaeljon Miller" userId="c575fe5cddd8b8cf" providerId="LiveId" clId="{3641F6F1-A437-2D4F-843A-75F1AAF0569B}" dt="2019-02-18T19:13:18.772" v="1019" actId="478"/>
          <ac:picMkLst>
            <pc:docMk/>
            <pc:sldMk cId="1411479443" sldId="322"/>
            <ac:picMk id="6" creationId="{ECA6A8F6-46E3-1A47-98A5-BA60E6B0E5FA}"/>
          </ac:picMkLst>
        </pc:picChg>
      </pc:sldChg>
      <pc:sldChg chg="addSp delSp modSp add">
        <pc:chgData name="Michaeljon Miller" userId="c575fe5cddd8b8cf" providerId="LiveId" clId="{3641F6F1-A437-2D4F-843A-75F1AAF0569B}" dt="2019-02-21T22:32:02.544" v="4998" actId="14100"/>
        <pc:sldMkLst>
          <pc:docMk/>
          <pc:sldMk cId="118605286" sldId="323"/>
        </pc:sldMkLst>
        <pc:spChg chg="del">
          <ac:chgData name="Michaeljon Miller" userId="c575fe5cddd8b8cf" providerId="LiveId" clId="{3641F6F1-A437-2D4F-843A-75F1AAF0569B}" dt="2019-02-18T19:20:44.960" v="2212"/>
          <ac:spMkLst>
            <pc:docMk/>
            <pc:sldMk cId="118605286" sldId="323"/>
            <ac:spMk id="3" creationId="{68E949F6-C9E0-7645-AE9D-046C3856A05C}"/>
          </ac:spMkLst>
        </pc:spChg>
        <pc:spChg chg="mod">
          <ac:chgData name="Michaeljon Miller" userId="c575fe5cddd8b8cf" providerId="LiveId" clId="{3641F6F1-A437-2D4F-843A-75F1AAF0569B}" dt="2019-02-18T19:14:58.140" v="1271" actId="20577"/>
          <ac:spMkLst>
            <pc:docMk/>
            <pc:sldMk cId="118605286" sldId="323"/>
            <ac:spMk id="4" creationId="{286C6F25-C341-234E-9A26-B1F58350231B}"/>
          </ac:spMkLst>
        </pc:spChg>
        <pc:spChg chg="mod">
          <ac:chgData name="Michaeljon Miller" userId="c575fe5cddd8b8cf" providerId="LiveId" clId="{3641F6F1-A437-2D4F-843A-75F1AAF0569B}" dt="2019-02-18T19:15:31.098" v="1415" actId="20577"/>
          <ac:spMkLst>
            <pc:docMk/>
            <pc:sldMk cId="118605286" sldId="323"/>
            <ac:spMk id="7" creationId="{A118DEBC-A3EC-F94D-804A-E61B0FBF610E}"/>
          </ac:spMkLst>
        </pc:spChg>
        <pc:picChg chg="add mod">
          <ac:chgData name="Michaeljon Miller" userId="c575fe5cddd8b8cf" providerId="LiveId" clId="{3641F6F1-A437-2D4F-843A-75F1AAF0569B}" dt="2019-02-21T22:32:02.544" v="4998" actId="14100"/>
          <ac:picMkLst>
            <pc:docMk/>
            <pc:sldMk cId="118605286" sldId="323"/>
            <ac:picMk id="2" creationId="{3180CB39-8BBF-FE40-947C-F1ACB4FE75BC}"/>
          </ac:picMkLst>
        </pc:picChg>
      </pc:sldChg>
      <pc:sldChg chg="addSp delSp modSp add">
        <pc:chgData name="Michaeljon Miller" userId="c575fe5cddd8b8cf" providerId="LiveId" clId="{3641F6F1-A437-2D4F-843A-75F1AAF0569B}" dt="2019-02-21T22:32:12.310" v="5000" actId="14100"/>
        <pc:sldMkLst>
          <pc:docMk/>
          <pc:sldMk cId="2499260724" sldId="324"/>
        </pc:sldMkLst>
        <pc:spChg chg="del">
          <ac:chgData name="Michaeljon Miller" userId="c575fe5cddd8b8cf" providerId="LiveId" clId="{3641F6F1-A437-2D4F-843A-75F1AAF0569B}" dt="2019-02-18T19:20:55.159" v="2213"/>
          <ac:spMkLst>
            <pc:docMk/>
            <pc:sldMk cId="2499260724" sldId="324"/>
            <ac:spMk id="3" creationId="{68E949F6-C9E0-7645-AE9D-046C3856A05C}"/>
          </ac:spMkLst>
        </pc:spChg>
        <pc:spChg chg="mod">
          <ac:chgData name="Michaeljon Miller" userId="c575fe5cddd8b8cf" providerId="LiveId" clId="{3641F6F1-A437-2D4F-843A-75F1AAF0569B}" dt="2019-02-18T19:15:57.910" v="1436" actId="20577"/>
          <ac:spMkLst>
            <pc:docMk/>
            <pc:sldMk cId="2499260724" sldId="324"/>
            <ac:spMk id="4" creationId="{286C6F25-C341-234E-9A26-B1F58350231B}"/>
          </ac:spMkLst>
        </pc:spChg>
        <pc:spChg chg="mod">
          <ac:chgData name="Michaeljon Miller" userId="c575fe5cddd8b8cf" providerId="LiveId" clId="{3641F6F1-A437-2D4F-843A-75F1AAF0569B}" dt="2019-02-18T19:16:42.955" v="1614" actId="20577"/>
          <ac:spMkLst>
            <pc:docMk/>
            <pc:sldMk cId="2499260724" sldId="324"/>
            <ac:spMk id="7" creationId="{A118DEBC-A3EC-F94D-804A-E61B0FBF610E}"/>
          </ac:spMkLst>
        </pc:spChg>
        <pc:picChg chg="add mod">
          <ac:chgData name="Michaeljon Miller" userId="c575fe5cddd8b8cf" providerId="LiveId" clId="{3641F6F1-A437-2D4F-843A-75F1AAF0569B}" dt="2019-02-21T22:32:12.310" v="5000" actId="14100"/>
          <ac:picMkLst>
            <pc:docMk/>
            <pc:sldMk cId="2499260724" sldId="324"/>
            <ac:picMk id="2" creationId="{85780974-76FB-9D40-90A9-651E8E52504F}"/>
          </ac:picMkLst>
        </pc:picChg>
      </pc:sldChg>
      <pc:sldChg chg="addSp delSp modSp add">
        <pc:chgData name="Michaeljon Miller" userId="c575fe5cddd8b8cf" providerId="LiveId" clId="{3641F6F1-A437-2D4F-843A-75F1AAF0569B}" dt="2019-02-21T22:32:40.111" v="5004" actId="14100"/>
        <pc:sldMkLst>
          <pc:docMk/>
          <pc:sldMk cId="4286008551" sldId="325"/>
        </pc:sldMkLst>
        <pc:spChg chg="del">
          <ac:chgData name="Michaeljon Miller" userId="c575fe5cddd8b8cf" providerId="LiveId" clId="{3641F6F1-A437-2D4F-843A-75F1AAF0569B}" dt="2019-02-18T19:22:04.440" v="2215"/>
          <ac:spMkLst>
            <pc:docMk/>
            <pc:sldMk cId="4286008551" sldId="325"/>
            <ac:spMk id="3" creationId="{68E949F6-C9E0-7645-AE9D-046C3856A05C}"/>
          </ac:spMkLst>
        </pc:spChg>
        <pc:spChg chg="mod">
          <ac:chgData name="Michaeljon Miller" userId="c575fe5cddd8b8cf" providerId="LiveId" clId="{3641F6F1-A437-2D4F-843A-75F1AAF0569B}" dt="2019-02-18T19:16:56.806" v="1638" actId="20577"/>
          <ac:spMkLst>
            <pc:docMk/>
            <pc:sldMk cId="4286008551" sldId="325"/>
            <ac:spMk id="4" creationId="{286C6F25-C341-234E-9A26-B1F58350231B}"/>
          </ac:spMkLst>
        </pc:spChg>
        <pc:spChg chg="mod">
          <ac:chgData name="Michaeljon Miller" userId="c575fe5cddd8b8cf" providerId="LiveId" clId="{3641F6F1-A437-2D4F-843A-75F1AAF0569B}" dt="2019-02-18T19:17:35.980" v="1792" actId="20577"/>
          <ac:spMkLst>
            <pc:docMk/>
            <pc:sldMk cId="4286008551" sldId="325"/>
            <ac:spMk id="7" creationId="{A118DEBC-A3EC-F94D-804A-E61B0FBF610E}"/>
          </ac:spMkLst>
        </pc:spChg>
        <pc:picChg chg="add mod">
          <ac:chgData name="Michaeljon Miller" userId="c575fe5cddd8b8cf" providerId="LiveId" clId="{3641F6F1-A437-2D4F-843A-75F1AAF0569B}" dt="2019-02-21T22:32:40.111" v="5004" actId="14100"/>
          <ac:picMkLst>
            <pc:docMk/>
            <pc:sldMk cId="4286008551" sldId="325"/>
            <ac:picMk id="2" creationId="{BFB8097B-08B1-6A42-816F-35B9541325C5}"/>
          </ac:picMkLst>
        </pc:picChg>
      </pc:sldChg>
      <pc:sldChg chg="addSp delSp modSp add">
        <pc:chgData name="Michaeljon Miller" userId="c575fe5cddd8b8cf" providerId="LiveId" clId="{3641F6F1-A437-2D4F-843A-75F1AAF0569B}" dt="2019-02-21T22:32:48.804" v="5006" actId="14100"/>
        <pc:sldMkLst>
          <pc:docMk/>
          <pc:sldMk cId="1053324476" sldId="326"/>
        </pc:sldMkLst>
        <pc:spChg chg="del">
          <ac:chgData name="Michaeljon Miller" userId="c575fe5cddd8b8cf" providerId="LiveId" clId="{3641F6F1-A437-2D4F-843A-75F1AAF0569B}" dt="2019-02-18T19:22:16.324" v="2216"/>
          <ac:spMkLst>
            <pc:docMk/>
            <pc:sldMk cId="1053324476" sldId="326"/>
            <ac:spMk id="3" creationId="{68E949F6-C9E0-7645-AE9D-046C3856A05C}"/>
          </ac:spMkLst>
        </pc:spChg>
        <pc:spChg chg="mod">
          <ac:chgData name="Michaeljon Miller" userId="c575fe5cddd8b8cf" providerId="LiveId" clId="{3641F6F1-A437-2D4F-843A-75F1AAF0569B}" dt="2019-02-18T19:17:54.303" v="1809" actId="20577"/>
          <ac:spMkLst>
            <pc:docMk/>
            <pc:sldMk cId="1053324476" sldId="326"/>
            <ac:spMk id="4" creationId="{286C6F25-C341-234E-9A26-B1F58350231B}"/>
          </ac:spMkLst>
        </pc:spChg>
        <pc:spChg chg="mod">
          <ac:chgData name="Michaeljon Miller" userId="c575fe5cddd8b8cf" providerId="LiveId" clId="{3641F6F1-A437-2D4F-843A-75F1AAF0569B}" dt="2019-02-18T19:18:16.757" v="1890" actId="20577"/>
          <ac:spMkLst>
            <pc:docMk/>
            <pc:sldMk cId="1053324476" sldId="326"/>
            <ac:spMk id="7" creationId="{A118DEBC-A3EC-F94D-804A-E61B0FBF610E}"/>
          </ac:spMkLst>
        </pc:spChg>
        <pc:picChg chg="add mod">
          <ac:chgData name="Michaeljon Miller" userId="c575fe5cddd8b8cf" providerId="LiveId" clId="{3641F6F1-A437-2D4F-843A-75F1AAF0569B}" dt="2019-02-21T22:32:48.804" v="5006" actId="14100"/>
          <ac:picMkLst>
            <pc:docMk/>
            <pc:sldMk cId="1053324476" sldId="326"/>
            <ac:picMk id="2" creationId="{6C1E7603-AECE-0140-9C22-8EB1A5B9642F}"/>
          </ac:picMkLst>
        </pc:picChg>
      </pc:sldChg>
      <pc:sldChg chg="addSp delSp modSp add">
        <pc:chgData name="Michaeljon Miller" userId="c575fe5cddd8b8cf" providerId="LiveId" clId="{3641F6F1-A437-2D4F-843A-75F1AAF0569B}" dt="2019-02-21T22:32:58.561" v="5008" actId="14100"/>
        <pc:sldMkLst>
          <pc:docMk/>
          <pc:sldMk cId="2624646395" sldId="327"/>
        </pc:sldMkLst>
        <pc:spChg chg="del">
          <ac:chgData name="Michaeljon Miller" userId="c575fe5cddd8b8cf" providerId="LiveId" clId="{3641F6F1-A437-2D4F-843A-75F1AAF0569B}" dt="2019-02-18T19:22:23.907" v="2217"/>
          <ac:spMkLst>
            <pc:docMk/>
            <pc:sldMk cId="2624646395" sldId="327"/>
            <ac:spMk id="3" creationId="{68E949F6-C9E0-7645-AE9D-046C3856A05C}"/>
          </ac:spMkLst>
        </pc:spChg>
        <pc:spChg chg="mod">
          <ac:chgData name="Michaeljon Miller" userId="c575fe5cddd8b8cf" providerId="LiveId" clId="{3641F6F1-A437-2D4F-843A-75F1AAF0569B}" dt="2019-02-18T19:18:26.552" v="1901" actId="20577"/>
          <ac:spMkLst>
            <pc:docMk/>
            <pc:sldMk cId="2624646395" sldId="327"/>
            <ac:spMk id="4" creationId="{286C6F25-C341-234E-9A26-B1F58350231B}"/>
          </ac:spMkLst>
        </pc:spChg>
        <pc:spChg chg="mod">
          <ac:chgData name="Michaeljon Miller" userId="c575fe5cddd8b8cf" providerId="LiveId" clId="{3641F6F1-A437-2D4F-843A-75F1AAF0569B}" dt="2019-02-18T19:18:43.352" v="1982" actId="20577"/>
          <ac:spMkLst>
            <pc:docMk/>
            <pc:sldMk cId="2624646395" sldId="327"/>
            <ac:spMk id="7" creationId="{A118DEBC-A3EC-F94D-804A-E61B0FBF610E}"/>
          </ac:spMkLst>
        </pc:spChg>
        <pc:picChg chg="add mod">
          <ac:chgData name="Michaeljon Miller" userId="c575fe5cddd8b8cf" providerId="LiveId" clId="{3641F6F1-A437-2D4F-843A-75F1AAF0569B}" dt="2019-02-21T22:32:58.561" v="5008" actId="14100"/>
          <ac:picMkLst>
            <pc:docMk/>
            <pc:sldMk cId="2624646395" sldId="327"/>
            <ac:picMk id="2" creationId="{580EA6D2-7F1D-EF48-9F0B-178F424D3478}"/>
          </ac:picMkLst>
        </pc:picChg>
      </pc:sldChg>
      <pc:sldChg chg="addSp delSp modSp add">
        <pc:chgData name="Michaeljon Miller" userId="c575fe5cddd8b8cf" providerId="LiveId" clId="{3641F6F1-A437-2D4F-843A-75F1AAF0569B}" dt="2019-02-21T22:32:31.052" v="5002" actId="14100"/>
        <pc:sldMkLst>
          <pc:docMk/>
          <pc:sldMk cId="492357335" sldId="328"/>
        </pc:sldMkLst>
        <pc:spChg chg="del">
          <ac:chgData name="Michaeljon Miller" userId="c575fe5cddd8b8cf" providerId="LiveId" clId="{3641F6F1-A437-2D4F-843A-75F1AAF0569B}" dt="2019-02-18T19:21:09.970" v="2214"/>
          <ac:spMkLst>
            <pc:docMk/>
            <pc:sldMk cId="492357335" sldId="328"/>
            <ac:spMk id="3" creationId="{68E949F6-C9E0-7645-AE9D-046C3856A05C}"/>
          </ac:spMkLst>
        </pc:spChg>
        <pc:spChg chg="mod">
          <ac:chgData name="Michaeljon Miller" userId="c575fe5cddd8b8cf" providerId="LiveId" clId="{3641F6F1-A437-2D4F-843A-75F1AAF0569B}" dt="2019-02-18T19:19:08.087" v="1999" actId="20577"/>
          <ac:spMkLst>
            <pc:docMk/>
            <pc:sldMk cId="492357335" sldId="328"/>
            <ac:spMk id="4" creationId="{286C6F25-C341-234E-9A26-B1F58350231B}"/>
          </ac:spMkLst>
        </pc:spChg>
        <pc:spChg chg="mod">
          <ac:chgData name="Michaeljon Miller" userId="c575fe5cddd8b8cf" providerId="LiveId" clId="{3641F6F1-A437-2D4F-843A-75F1AAF0569B}" dt="2019-02-18T19:19:57.194" v="2210" actId="20577"/>
          <ac:spMkLst>
            <pc:docMk/>
            <pc:sldMk cId="492357335" sldId="328"/>
            <ac:spMk id="7" creationId="{A118DEBC-A3EC-F94D-804A-E61B0FBF610E}"/>
          </ac:spMkLst>
        </pc:spChg>
        <pc:picChg chg="add mod">
          <ac:chgData name="Michaeljon Miller" userId="c575fe5cddd8b8cf" providerId="LiveId" clId="{3641F6F1-A437-2D4F-843A-75F1AAF0569B}" dt="2019-02-21T22:32:31.052" v="5002" actId="14100"/>
          <ac:picMkLst>
            <pc:docMk/>
            <pc:sldMk cId="492357335" sldId="328"/>
            <ac:picMk id="2" creationId="{8745F8E2-942D-F64E-9CA8-3B9ED0A550EA}"/>
          </ac:picMkLst>
        </pc:picChg>
      </pc:sldChg>
      <pc:sldChg chg="add del">
        <pc:chgData name="Michaeljon Miller" userId="c575fe5cddd8b8cf" providerId="LiveId" clId="{3641F6F1-A437-2D4F-843A-75F1AAF0569B}" dt="2019-02-18T19:18:49.865" v="1983" actId="2696"/>
        <pc:sldMkLst>
          <pc:docMk/>
          <pc:sldMk cId="2333371486" sldId="328"/>
        </pc:sldMkLst>
      </pc:sldChg>
      <pc:sldChg chg="modSp add">
        <pc:chgData name="Michaeljon Miller" userId="c575fe5cddd8b8cf" providerId="LiveId" clId="{3641F6F1-A437-2D4F-843A-75F1AAF0569B}" dt="2019-02-18T19:22:58.444" v="2232" actId="20577"/>
        <pc:sldMkLst>
          <pc:docMk/>
          <pc:sldMk cId="1295605773" sldId="329"/>
        </pc:sldMkLst>
        <pc:spChg chg="mod">
          <ac:chgData name="Michaeljon Miller" userId="c575fe5cddd8b8cf" providerId="LiveId" clId="{3641F6F1-A437-2D4F-843A-75F1AAF0569B}" dt="2019-02-18T19:22:58.444" v="2232" actId="20577"/>
          <ac:spMkLst>
            <pc:docMk/>
            <pc:sldMk cId="1295605773" sldId="329"/>
            <ac:spMk id="5" creationId="{C6C72B08-EFEC-E34E-93B6-26C6489D16D0}"/>
          </ac:spMkLst>
        </pc:spChg>
      </pc:sldChg>
      <pc:sldChg chg="addSp delSp modSp add">
        <pc:chgData name="Michaeljon Miller" userId="c575fe5cddd8b8cf" providerId="LiveId" clId="{3641F6F1-A437-2D4F-843A-75F1AAF0569B}" dt="2019-02-18T20:42:57.723" v="4698" actId="1076"/>
        <pc:sldMkLst>
          <pc:docMk/>
          <pc:sldMk cId="1819434402" sldId="330"/>
        </pc:sldMkLst>
        <pc:spChg chg="mod">
          <ac:chgData name="Michaeljon Miller" userId="c575fe5cddd8b8cf" providerId="LiveId" clId="{3641F6F1-A437-2D4F-843A-75F1AAF0569B}" dt="2019-02-18T19:23:49.331" v="2310" actId="20577"/>
          <ac:spMkLst>
            <pc:docMk/>
            <pc:sldMk cId="1819434402" sldId="330"/>
            <ac:spMk id="4" creationId="{286C6F25-C341-234E-9A26-B1F58350231B}"/>
          </ac:spMkLst>
        </pc:spChg>
        <pc:spChg chg="add del mod">
          <ac:chgData name="Michaeljon Miller" userId="c575fe5cddd8b8cf" providerId="LiveId" clId="{3641F6F1-A437-2D4F-843A-75F1AAF0569B}" dt="2019-02-18T20:36:31.316" v="4645"/>
          <ac:spMkLst>
            <pc:docMk/>
            <pc:sldMk cId="1819434402" sldId="330"/>
            <ac:spMk id="5" creationId="{B88C5DB9-A287-3B4F-A20A-F075EB773F67}"/>
          </ac:spMkLst>
        </pc:spChg>
        <pc:spChg chg="mod">
          <ac:chgData name="Michaeljon Miller" userId="c575fe5cddd8b8cf" providerId="LiveId" clId="{3641F6F1-A437-2D4F-843A-75F1AAF0569B}" dt="2019-02-18T20:28:09.492" v="2756" actId="20577"/>
          <ac:spMkLst>
            <pc:docMk/>
            <pc:sldMk cId="1819434402" sldId="330"/>
            <ac:spMk id="7" creationId="{A118DEBC-A3EC-F94D-804A-E61B0FBF610E}"/>
          </ac:spMkLst>
        </pc:spChg>
        <pc:picChg chg="del">
          <ac:chgData name="Michaeljon Miller" userId="c575fe5cddd8b8cf" providerId="LiveId" clId="{3641F6F1-A437-2D4F-843A-75F1AAF0569B}" dt="2019-02-18T19:23:05.038" v="2234" actId="478"/>
          <ac:picMkLst>
            <pc:docMk/>
            <pc:sldMk cId="1819434402" sldId="330"/>
            <ac:picMk id="2" creationId="{580EA6D2-7F1D-EF48-9F0B-178F424D3478}"/>
          </ac:picMkLst>
        </pc:picChg>
        <pc:picChg chg="add mod">
          <ac:chgData name="Michaeljon Miller" userId="c575fe5cddd8b8cf" providerId="LiveId" clId="{3641F6F1-A437-2D4F-843A-75F1AAF0569B}" dt="2019-02-18T20:42:57.723" v="4698" actId="1076"/>
          <ac:picMkLst>
            <pc:docMk/>
            <pc:sldMk cId="1819434402" sldId="330"/>
            <ac:picMk id="6" creationId="{FA275DA1-5CFE-924E-91E1-39820A969953}"/>
          </ac:picMkLst>
        </pc:picChg>
      </pc:sldChg>
      <pc:sldChg chg="addSp delSp modSp add">
        <pc:chgData name="Michaeljon Miller" userId="c575fe5cddd8b8cf" providerId="LiveId" clId="{3641F6F1-A437-2D4F-843A-75F1AAF0569B}" dt="2019-02-18T20:42:42.830" v="4693" actId="14100"/>
        <pc:sldMkLst>
          <pc:docMk/>
          <pc:sldMk cId="2702217297" sldId="331"/>
        </pc:sldMkLst>
        <pc:spChg chg="mod">
          <ac:chgData name="Michaeljon Miller" userId="c575fe5cddd8b8cf" providerId="LiveId" clId="{3641F6F1-A437-2D4F-843A-75F1AAF0569B}" dt="2019-02-18T19:23:59.230" v="2329" actId="20577"/>
          <ac:spMkLst>
            <pc:docMk/>
            <pc:sldMk cId="2702217297" sldId="331"/>
            <ac:spMk id="4" creationId="{286C6F25-C341-234E-9A26-B1F58350231B}"/>
          </ac:spMkLst>
        </pc:spChg>
        <pc:spChg chg="del">
          <ac:chgData name="Michaeljon Miller" userId="c575fe5cddd8b8cf" providerId="LiveId" clId="{3641F6F1-A437-2D4F-843A-75F1AAF0569B}" dt="2019-02-18T20:36:41.085" v="4646"/>
          <ac:spMkLst>
            <pc:docMk/>
            <pc:sldMk cId="2702217297" sldId="331"/>
            <ac:spMk id="5" creationId="{B88C5DB9-A287-3B4F-A20A-F075EB773F67}"/>
          </ac:spMkLst>
        </pc:spChg>
        <pc:spChg chg="mod">
          <ac:chgData name="Michaeljon Miller" userId="c575fe5cddd8b8cf" providerId="LiveId" clId="{3641F6F1-A437-2D4F-843A-75F1AAF0569B}" dt="2019-02-18T20:29:08.082" v="2962" actId="20577"/>
          <ac:spMkLst>
            <pc:docMk/>
            <pc:sldMk cId="2702217297" sldId="331"/>
            <ac:spMk id="7" creationId="{A118DEBC-A3EC-F94D-804A-E61B0FBF610E}"/>
          </ac:spMkLst>
        </pc:spChg>
        <pc:picChg chg="add mod">
          <ac:chgData name="Michaeljon Miller" userId="c575fe5cddd8b8cf" providerId="LiveId" clId="{3641F6F1-A437-2D4F-843A-75F1AAF0569B}" dt="2019-02-18T20:42:42.830" v="4693" actId="14100"/>
          <ac:picMkLst>
            <pc:docMk/>
            <pc:sldMk cId="2702217297" sldId="331"/>
            <ac:picMk id="2" creationId="{832123AD-53FE-2241-A840-6EE319AC1943}"/>
          </ac:picMkLst>
        </pc:picChg>
      </pc:sldChg>
      <pc:sldChg chg="addSp delSp modSp add">
        <pc:chgData name="Michaeljon Miller" userId="c575fe5cddd8b8cf" providerId="LiveId" clId="{3641F6F1-A437-2D4F-843A-75F1AAF0569B}" dt="2019-02-18T20:42:29.316" v="4689" actId="14100"/>
        <pc:sldMkLst>
          <pc:docMk/>
          <pc:sldMk cId="3073960722" sldId="332"/>
        </pc:sldMkLst>
        <pc:spChg chg="mod">
          <ac:chgData name="Michaeljon Miller" userId="c575fe5cddd8b8cf" providerId="LiveId" clId="{3641F6F1-A437-2D4F-843A-75F1AAF0569B}" dt="2019-02-18T19:24:08.535" v="2348" actId="20577"/>
          <ac:spMkLst>
            <pc:docMk/>
            <pc:sldMk cId="3073960722" sldId="332"/>
            <ac:spMk id="4" creationId="{286C6F25-C341-234E-9A26-B1F58350231B}"/>
          </ac:spMkLst>
        </pc:spChg>
        <pc:spChg chg="del">
          <ac:chgData name="Michaeljon Miller" userId="c575fe5cddd8b8cf" providerId="LiveId" clId="{3641F6F1-A437-2D4F-843A-75F1AAF0569B}" dt="2019-02-18T20:36:54.286" v="4647"/>
          <ac:spMkLst>
            <pc:docMk/>
            <pc:sldMk cId="3073960722" sldId="332"/>
            <ac:spMk id="5" creationId="{B88C5DB9-A287-3B4F-A20A-F075EB773F67}"/>
          </ac:spMkLst>
        </pc:spChg>
        <pc:spChg chg="mod">
          <ac:chgData name="Michaeljon Miller" userId="c575fe5cddd8b8cf" providerId="LiveId" clId="{3641F6F1-A437-2D4F-843A-75F1AAF0569B}" dt="2019-02-18T20:29:54.210" v="3147" actId="20577"/>
          <ac:spMkLst>
            <pc:docMk/>
            <pc:sldMk cId="3073960722" sldId="332"/>
            <ac:spMk id="7" creationId="{A118DEBC-A3EC-F94D-804A-E61B0FBF610E}"/>
          </ac:spMkLst>
        </pc:spChg>
        <pc:picChg chg="add mod">
          <ac:chgData name="Michaeljon Miller" userId="c575fe5cddd8b8cf" providerId="LiveId" clId="{3641F6F1-A437-2D4F-843A-75F1AAF0569B}" dt="2019-02-18T20:42:29.316" v="4689" actId="14100"/>
          <ac:picMkLst>
            <pc:docMk/>
            <pc:sldMk cId="3073960722" sldId="332"/>
            <ac:picMk id="2" creationId="{231F7BB2-0810-AC42-A9AA-C195FD2BF10B}"/>
          </ac:picMkLst>
        </pc:picChg>
      </pc:sldChg>
      <pc:sldChg chg="addSp delSp modSp add">
        <pc:chgData name="Michaeljon Miller" userId="c575fe5cddd8b8cf" providerId="LiveId" clId="{3641F6F1-A437-2D4F-843A-75F1AAF0569B}" dt="2019-02-18T20:42:03.364" v="4683" actId="14100"/>
        <pc:sldMkLst>
          <pc:docMk/>
          <pc:sldMk cId="218093501" sldId="333"/>
        </pc:sldMkLst>
        <pc:spChg chg="mod">
          <ac:chgData name="Michaeljon Miller" userId="c575fe5cddd8b8cf" providerId="LiveId" clId="{3641F6F1-A437-2D4F-843A-75F1AAF0569B}" dt="2019-02-18T19:24:17.509" v="2364" actId="20577"/>
          <ac:spMkLst>
            <pc:docMk/>
            <pc:sldMk cId="218093501" sldId="333"/>
            <ac:spMk id="4" creationId="{286C6F25-C341-234E-9A26-B1F58350231B}"/>
          </ac:spMkLst>
        </pc:spChg>
        <pc:spChg chg="del">
          <ac:chgData name="Michaeljon Miller" userId="c575fe5cddd8b8cf" providerId="LiveId" clId="{3641F6F1-A437-2D4F-843A-75F1AAF0569B}" dt="2019-02-18T20:37:03.085" v="4648"/>
          <ac:spMkLst>
            <pc:docMk/>
            <pc:sldMk cId="218093501" sldId="333"/>
            <ac:spMk id="5" creationId="{B88C5DB9-A287-3B4F-A20A-F075EB773F67}"/>
          </ac:spMkLst>
        </pc:spChg>
        <pc:spChg chg="mod">
          <ac:chgData name="Michaeljon Miller" userId="c575fe5cddd8b8cf" providerId="LiveId" clId="{3641F6F1-A437-2D4F-843A-75F1AAF0569B}" dt="2019-02-18T20:30:32.971" v="3304" actId="20577"/>
          <ac:spMkLst>
            <pc:docMk/>
            <pc:sldMk cId="218093501" sldId="333"/>
            <ac:spMk id="7" creationId="{A118DEBC-A3EC-F94D-804A-E61B0FBF610E}"/>
          </ac:spMkLst>
        </pc:spChg>
        <pc:picChg chg="add mod">
          <ac:chgData name="Michaeljon Miller" userId="c575fe5cddd8b8cf" providerId="LiveId" clId="{3641F6F1-A437-2D4F-843A-75F1AAF0569B}" dt="2019-02-18T20:42:03.364" v="4683" actId="14100"/>
          <ac:picMkLst>
            <pc:docMk/>
            <pc:sldMk cId="218093501" sldId="333"/>
            <ac:picMk id="2" creationId="{4378D62E-5188-8643-95BC-6A8A05A57DF4}"/>
          </ac:picMkLst>
        </pc:picChg>
      </pc:sldChg>
      <pc:sldChg chg="addSp delSp modSp add">
        <pc:chgData name="Michaeljon Miller" userId="c575fe5cddd8b8cf" providerId="LiveId" clId="{3641F6F1-A437-2D4F-843A-75F1AAF0569B}" dt="2019-02-18T20:41:50.569" v="4680" actId="14100"/>
        <pc:sldMkLst>
          <pc:docMk/>
          <pc:sldMk cId="1952619525" sldId="334"/>
        </pc:sldMkLst>
        <pc:spChg chg="mod">
          <ac:chgData name="Michaeljon Miller" userId="c575fe5cddd8b8cf" providerId="LiveId" clId="{3641F6F1-A437-2D4F-843A-75F1AAF0569B}" dt="2019-02-18T19:24:27.266" v="2380" actId="20577"/>
          <ac:spMkLst>
            <pc:docMk/>
            <pc:sldMk cId="1952619525" sldId="334"/>
            <ac:spMk id="4" creationId="{286C6F25-C341-234E-9A26-B1F58350231B}"/>
          </ac:spMkLst>
        </pc:spChg>
        <pc:spChg chg="del">
          <ac:chgData name="Michaeljon Miller" userId="c575fe5cddd8b8cf" providerId="LiveId" clId="{3641F6F1-A437-2D4F-843A-75F1AAF0569B}" dt="2019-02-18T20:37:18.500" v="4649"/>
          <ac:spMkLst>
            <pc:docMk/>
            <pc:sldMk cId="1952619525" sldId="334"/>
            <ac:spMk id="5" creationId="{B88C5DB9-A287-3B4F-A20A-F075EB773F67}"/>
          </ac:spMkLst>
        </pc:spChg>
        <pc:spChg chg="mod">
          <ac:chgData name="Michaeljon Miller" userId="c575fe5cddd8b8cf" providerId="LiveId" clId="{3641F6F1-A437-2D4F-843A-75F1AAF0569B}" dt="2019-02-18T20:31:33.134" v="3559" actId="20577"/>
          <ac:spMkLst>
            <pc:docMk/>
            <pc:sldMk cId="1952619525" sldId="334"/>
            <ac:spMk id="7" creationId="{A118DEBC-A3EC-F94D-804A-E61B0FBF610E}"/>
          </ac:spMkLst>
        </pc:spChg>
        <pc:picChg chg="add mod">
          <ac:chgData name="Michaeljon Miller" userId="c575fe5cddd8b8cf" providerId="LiveId" clId="{3641F6F1-A437-2D4F-843A-75F1AAF0569B}" dt="2019-02-18T20:41:50.569" v="4680" actId="14100"/>
          <ac:picMkLst>
            <pc:docMk/>
            <pc:sldMk cId="1952619525" sldId="334"/>
            <ac:picMk id="2" creationId="{CAE57069-66D2-C34D-A84D-B77B3C692C47}"/>
          </ac:picMkLst>
        </pc:picChg>
      </pc:sldChg>
      <pc:sldChg chg="addSp delSp modSp add">
        <pc:chgData name="Michaeljon Miller" userId="c575fe5cddd8b8cf" providerId="LiveId" clId="{3641F6F1-A437-2D4F-843A-75F1AAF0569B}" dt="2019-02-18T20:41:36.237" v="4674" actId="14100"/>
        <pc:sldMkLst>
          <pc:docMk/>
          <pc:sldMk cId="1217280318" sldId="335"/>
        </pc:sldMkLst>
        <pc:spChg chg="mod">
          <ac:chgData name="Michaeljon Miller" userId="c575fe5cddd8b8cf" providerId="LiveId" clId="{3641F6F1-A437-2D4F-843A-75F1AAF0569B}" dt="2019-02-18T19:24:40.151" v="2401" actId="20577"/>
          <ac:spMkLst>
            <pc:docMk/>
            <pc:sldMk cId="1217280318" sldId="335"/>
            <ac:spMk id="4" creationId="{286C6F25-C341-234E-9A26-B1F58350231B}"/>
          </ac:spMkLst>
        </pc:spChg>
        <pc:spChg chg="del">
          <ac:chgData name="Michaeljon Miller" userId="c575fe5cddd8b8cf" providerId="LiveId" clId="{3641F6F1-A437-2D4F-843A-75F1AAF0569B}" dt="2019-02-18T20:37:31.057" v="4650"/>
          <ac:spMkLst>
            <pc:docMk/>
            <pc:sldMk cId="1217280318" sldId="335"/>
            <ac:spMk id="5" creationId="{B88C5DB9-A287-3B4F-A20A-F075EB773F67}"/>
          </ac:spMkLst>
        </pc:spChg>
        <pc:spChg chg="mod">
          <ac:chgData name="Michaeljon Miller" userId="c575fe5cddd8b8cf" providerId="LiveId" clId="{3641F6F1-A437-2D4F-843A-75F1AAF0569B}" dt="2019-02-18T20:32:11.692" v="3725" actId="20577"/>
          <ac:spMkLst>
            <pc:docMk/>
            <pc:sldMk cId="1217280318" sldId="335"/>
            <ac:spMk id="7" creationId="{A118DEBC-A3EC-F94D-804A-E61B0FBF610E}"/>
          </ac:spMkLst>
        </pc:spChg>
        <pc:picChg chg="add mod">
          <ac:chgData name="Michaeljon Miller" userId="c575fe5cddd8b8cf" providerId="LiveId" clId="{3641F6F1-A437-2D4F-843A-75F1AAF0569B}" dt="2019-02-18T20:41:36.237" v="4674" actId="14100"/>
          <ac:picMkLst>
            <pc:docMk/>
            <pc:sldMk cId="1217280318" sldId="335"/>
            <ac:picMk id="2" creationId="{3AAC694C-45A1-B645-9497-5357E9AC1731}"/>
          </ac:picMkLst>
        </pc:picChg>
      </pc:sldChg>
      <pc:sldChg chg="addSp delSp modSp add">
        <pc:chgData name="Michaeljon Miller" userId="c575fe5cddd8b8cf" providerId="LiveId" clId="{3641F6F1-A437-2D4F-843A-75F1AAF0569B}" dt="2019-02-18T20:41:22.991" v="4670" actId="14100"/>
        <pc:sldMkLst>
          <pc:docMk/>
          <pc:sldMk cId="561935973" sldId="336"/>
        </pc:sldMkLst>
        <pc:spChg chg="mod">
          <ac:chgData name="Michaeljon Miller" userId="c575fe5cddd8b8cf" providerId="LiveId" clId="{3641F6F1-A437-2D4F-843A-75F1AAF0569B}" dt="2019-02-18T19:24:50.601" v="2417" actId="20577"/>
          <ac:spMkLst>
            <pc:docMk/>
            <pc:sldMk cId="561935973" sldId="336"/>
            <ac:spMk id="4" creationId="{286C6F25-C341-234E-9A26-B1F58350231B}"/>
          </ac:spMkLst>
        </pc:spChg>
        <pc:spChg chg="del">
          <ac:chgData name="Michaeljon Miller" userId="c575fe5cddd8b8cf" providerId="LiveId" clId="{3641F6F1-A437-2D4F-843A-75F1AAF0569B}" dt="2019-02-18T20:37:41.436" v="4651"/>
          <ac:spMkLst>
            <pc:docMk/>
            <pc:sldMk cId="561935973" sldId="336"/>
            <ac:spMk id="5" creationId="{B88C5DB9-A287-3B4F-A20A-F075EB773F67}"/>
          </ac:spMkLst>
        </pc:spChg>
        <pc:spChg chg="mod">
          <ac:chgData name="Michaeljon Miller" userId="c575fe5cddd8b8cf" providerId="LiveId" clId="{3641F6F1-A437-2D4F-843A-75F1AAF0569B}" dt="2019-02-18T20:32:59.052" v="3903" actId="20577"/>
          <ac:spMkLst>
            <pc:docMk/>
            <pc:sldMk cId="561935973" sldId="336"/>
            <ac:spMk id="7" creationId="{A118DEBC-A3EC-F94D-804A-E61B0FBF610E}"/>
          </ac:spMkLst>
        </pc:spChg>
        <pc:picChg chg="add mod">
          <ac:chgData name="Michaeljon Miller" userId="c575fe5cddd8b8cf" providerId="LiveId" clId="{3641F6F1-A437-2D4F-843A-75F1AAF0569B}" dt="2019-02-18T20:41:22.991" v="4670" actId="14100"/>
          <ac:picMkLst>
            <pc:docMk/>
            <pc:sldMk cId="561935973" sldId="336"/>
            <ac:picMk id="2" creationId="{7A750264-5C59-9146-8B2B-10623451FE31}"/>
          </ac:picMkLst>
        </pc:picChg>
      </pc:sldChg>
      <pc:sldChg chg="addSp delSp modSp add">
        <pc:chgData name="Michaeljon Miller" userId="c575fe5cddd8b8cf" providerId="LiveId" clId="{3641F6F1-A437-2D4F-843A-75F1AAF0569B}" dt="2019-02-18T20:41:03.406" v="4667" actId="14100"/>
        <pc:sldMkLst>
          <pc:docMk/>
          <pc:sldMk cId="3041111861" sldId="337"/>
        </pc:sldMkLst>
        <pc:spChg chg="mod">
          <ac:chgData name="Michaeljon Miller" userId="c575fe5cddd8b8cf" providerId="LiveId" clId="{3641F6F1-A437-2D4F-843A-75F1AAF0569B}" dt="2019-02-18T19:24:59.615" v="2429" actId="20577"/>
          <ac:spMkLst>
            <pc:docMk/>
            <pc:sldMk cId="3041111861" sldId="337"/>
            <ac:spMk id="4" creationId="{286C6F25-C341-234E-9A26-B1F58350231B}"/>
          </ac:spMkLst>
        </pc:spChg>
        <pc:spChg chg="del">
          <ac:chgData name="Michaeljon Miller" userId="c575fe5cddd8b8cf" providerId="LiveId" clId="{3641F6F1-A437-2D4F-843A-75F1AAF0569B}" dt="2019-02-18T20:37:51.668" v="4652"/>
          <ac:spMkLst>
            <pc:docMk/>
            <pc:sldMk cId="3041111861" sldId="337"/>
            <ac:spMk id="5" creationId="{B88C5DB9-A287-3B4F-A20A-F075EB773F67}"/>
          </ac:spMkLst>
        </pc:spChg>
        <pc:spChg chg="mod">
          <ac:chgData name="Michaeljon Miller" userId="c575fe5cddd8b8cf" providerId="LiveId" clId="{3641F6F1-A437-2D4F-843A-75F1AAF0569B}" dt="2019-02-18T20:33:32.264" v="4024" actId="20577"/>
          <ac:spMkLst>
            <pc:docMk/>
            <pc:sldMk cId="3041111861" sldId="337"/>
            <ac:spMk id="7" creationId="{A118DEBC-A3EC-F94D-804A-E61B0FBF610E}"/>
          </ac:spMkLst>
        </pc:spChg>
        <pc:picChg chg="add mod">
          <ac:chgData name="Michaeljon Miller" userId="c575fe5cddd8b8cf" providerId="LiveId" clId="{3641F6F1-A437-2D4F-843A-75F1AAF0569B}" dt="2019-02-18T20:41:03.406" v="4667" actId="14100"/>
          <ac:picMkLst>
            <pc:docMk/>
            <pc:sldMk cId="3041111861" sldId="337"/>
            <ac:picMk id="2" creationId="{1758A554-3DF7-8446-B9E0-1765EBDE8ACE}"/>
          </ac:picMkLst>
        </pc:picChg>
      </pc:sldChg>
      <pc:sldChg chg="addSp delSp modSp add">
        <pc:chgData name="Michaeljon Miller" userId="c575fe5cddd8b8cf" providerId="LiveId" clId="{3641F6F1-A437-2D4F-843A-75F1AAF0569B}" dt="2019-02-18T20:40:33.158" v="4663" actId="14100"/>
        <pc:sldMkLst>
          <pc:docMk/>
          <pc:sldMk cId="1160671722" sldId="338"/>
        </pc:sldMkLst>
        <pc:spChg chg="mod">
          <ac:chgData name="Michaeljon Miller" userId="c575fe5cddd8b8cf" providerId="LiveId" clId="{3641F6F1-A437-2D4F-843A-75F1AAF0569B}" dt="2019-02-18T19:25:09.285" v="2442" actId="20577"/>
          <ac:spMkLst>
            <pc:docMk/>
            <pc:sldMk cId="1160671722" sldId="338"/>
            <ac:spMk id="4" creationId="{286C6F25-C341-234E-9A26-B1F58350231B}"/>
          </ac:spMkLst>
        </pc:spChg>
        <pc:spChg chg="del">
          <ac:chgData name="Michaeljon Miller" userId="c575fe5cddd8b8cf" providerId="LiveId" clId="{3641F6F1-A437-2D4F-843A-75F1AAF0569B}" dt="2019-02-18T20:38:01.976" v="4653"/>
          <ac:spMkLst>
            <pc:docMk/>
            <pc:sldMk cId="1160671722" sldId="338"/>
            <ac:spMk id="5" creationId="{B88C5DB9-A287-3B4F-A20A-F075EB773F67}"/>
          </ac:spMkLst>
        </pc:spChg>
        <pc:spChg chg="mod">
          <ac:chgData name="Michaeljon Miller" userId="c575fe5cddd8b8cf" providerId="LiveId" clId="{3641F6F1-A437-2D4F-843A-75F1AAF0569B}" dt="2019-02-18T20:34:22.836" v="4195" actId="20577"/>
          <ac:spMkLst>
            <pc:docMk/>
            <pc:sldMk cId="1160671722" sldId="338"/>
            <ac:spMk id="7" creationId="{A118DEBC-A3EC-F94D-804A-E61B0FBF610E}"/>
          </ac:spMkLst>
        </pc:spChg>
        <pc:picChg chg="add mod">
          <ac:chgData name="Michaeljon Miller" userId="c575fe5cddd8b8cf" providerId="LiveId" clId="{3641F6F1-A437-2D4F-843A-75F1AAF0569B}" dt="2019-02-18T20:40:33.158" v="4663" actId="14100"/>
          <ac:picMkLst>
            <pc:docMk/>
            <pc:sldMk cId="1160671722" sldId="338"/>
            <ac:picMk id="2" creationId="{C8D14B21-F1F8-4E48-9DA0-EDAD0D814997}"/>
          </ac:picMkLst>
        </pc:picChg>
      </pc:sldChg>
      <pc:sldChg chg="addSp delSp modSp add">
        <pc:chgData name="Michaeljon Miller" userId="c575fe5cddd8b8cf" providerId="LiveId" clId="{3641F6F1-A437-2D4F-843A-75F1AAF0569B}" dt="2019-02-18T20:40:47.552" v="4664" actId="14100"/>
        <pc:sldMkLst>
          <pc:docMk/>
          <pc:sldMk cId="3496759945" sldId="339"/>
        </pc:sldMkLst>
        <pc:spChg chg="mod">
          <ac:chgData name="Michaeljon Miller" userId="c575fe5cddd8b8cf" providerId="LiveId" clId="{3641F6F1-A437-2D4F-843A-75F1AAF0569B}" dt="2019-02-18T19:25:21.670" v="2473" actId="20577"/>
          <ac:spMkLst>
            <pc:docMk/>
            <pc:sldMk cId="3496759945" sldId="339"/>
            <ac:spMk id="4" creationId="{286C6F25-C341-234E-9A26-B1F58350231B}"/>
          </ac:spMkLst>
        </pc:spChg>
        <pc:spChg chg="del">
          <ac:chgData name="Michaeljon Miller" userId="c575fe5cddd8b8cf" providerId="LiveId" clId="{3641F6F1-A437-2D4F-843A-75F1AAF0569B}" dt="2019-02-18T20:38:12.467" v="4654"/>
          <ac:spMkLst>
            <pc:docMk/>
            <pc:sldMk cId="3496759945" sldId="339"/>
            <ac:spMk id="5" creationId="{B88C5DB9-A287-3B4F-A20A-F075EB773F67}"/>
          </ac:spMkLst>
        </pc:spChg>
        <pc:spChg chg="mod">
          <ac:chgData name="Michaeljon Miller" userId="c575fe5cddd8b8cf" providerId="LiveId" clId="{3641F6F1-A437-2D4F-843A-75F1AAF0569B}" dt="2019-02-18T20:35:20.027" v="4424" actId="20577"/>
          <ac:spMkLst>
            <pc:docMk/>
            <pc:sldMk cId="3496759945" sldId="339"/>
            <ac:spMk id="7" creationId="{A118DEBC-A3EC-F94D-804A-E61B0FBF610E}"/>
          </ac:spMkLst>
        </pc:spChg>
        <pc:picChg chg="add mod">
          <ac:chgData name="Michaeljon Miller" userId="c575fe5cddd8b8cf" providerId="LiveId" clId="{3641F6F1-A437-2D4F-843A-75F1AAF0569B}" dt="2019-02-18T20:40:47.552" v="4664" actId="14100"/>
          <ac:picMkLst>
            <pc:docMk/>
            <pc:sldMk cId="3496759945" sldId="339"/>
            <ac:picMk id="2" creationId="{257F8068-D662-F147-8BA8-DA3591BE7A35}"/>
          </ac:picMkLst>
        </pc:picChg>
      </pc:sldChg>
      <pc:sldChg chg="addSp delSp modSp add">
        <pc:chgData name="Michaeljon Miller" userId="c575fe5cddd8b8cf" providerId="LiveId" clId="{3641F6F1-A437-2D4F-843A-75F1AAF0569B}" dt="2019-02-18T20:40:05.255" v="4658" actId="14100"/>
        <pc:sldMkLst>
          <pc:docMk/>
          <pc:sldMk cId="527701632" sldId="340"/>
        </pc:sldMkLst>
        <pc:spChg chg="mod">
          <ac:chgData name="Michaeljon Miller" userId="c575fe5cddd8b8cf" providerId="LiveId" clId="{3641F6F1-A437-2D4F-843A-75F1AAF0569B}" dt="2019-02-18T19:25:31.247" v="2488" actId="20577"/>
          <ac:spMkLst>
            <pc:docMk/>
            <pc:sldMk cId="527701632" sldId="340"/>
            <ac:spMk id="4" creationId="{286C6F25-C341-234E-9A26-B1F58350231B}"/>
          </ac:spMkLst>
        </pc:spChg>
        <pc:spChg chg="del">
          <ac:chgData name="Michaeljon Miller" userId="c575fe5cddd8b8cf" providerId="LiveId" clId="{3641F6F1-A437-2D4F-843A-75F1AAF0569B}" dt="2019-02-18T20:38:25.428" v="4655"/>
          <ac:spMkLst>
            <pc:docMk/>
            <pc:sldMk cId="527701632" sldId="340"/>
            <ac:spMk id="5" creationId="{B88C5DB9-A287-3B4F-A20A-F075EB773F67}"/>
          </ac:spMkLst>
        </pc:spChg>
        <pc:spChg chg="mod">
          <ac:chgData name="Michaeljon Miller" userId="c575fe5cddd8b8cf" providerId="LiveId" clId="{3641F6F1-A437-2D4F-843A-75F1AAF0569B}" dt="2019-02-18T20:36:15.443" v="4644" actId="20577"/>
          <ac:spMkLst>
            <pc:docMk/>
            <pc:sldMk cId="527701632" sldId="340"/>
            <ac:spMk id="7" creationId="{A118DEBC-A3EC-F94D-804A-E61B0FBF610E}"/>
          </ac:spMkLst>
        </pc:spChg>
        <pc:picChg chg="add mod">
          <ac:chgData name="Michaeljon Miller" userId="c575fe5cddd8b8cf" providerId="LiveId" clId="{3641F6F1-A437-2D4F-843A-75F1AAF0569B}" dt="2019-02-18T20:40:05.255" v="4658" actId="14100"/>
          <ac:picMkLst>
            <pc:docMk/>
            <pc:sldMk cId="527701632" sldId="340"/>
            <ac:picMk id="2" creationId="{85E1EC04-2FE4-0141-9E3A-D5C92ACE0CBC}"/>
          </ac:picMkLst>
        </pc:picChg>
      </pc:sldChg>
      <pc:sldChg chg="add del">
        <pc:chgData name="Michaeljon Miller" userId="c575fe5cddd8b8cf" providerId="LiveId" clId="{3641F6F1-A437-2D4F-843A-75F1AAF0569B}" dt="2019-02-18T19:25:52.571" v="2489" actId="2696"/>
        <pc:sldMkLst>
          <pc:docMk/>
          <pc:sldMk cId="578075500" sldId="341"/>
        </pc:sldMkLst>
      </pc:sldChg>
      <pc:sldChg chg="addSp delSp modSp add">
        <pc:chgData name="Michaeljon Miller" userId="c575fe5cddd8b8cf" providerId="LiveId" clId="{3641F6F1-A437-2D4F-843A-75F1AAF0569B}" dt="2019-02-18T20:48:19.955" v="4790" actId="20577"/>
        <pc:sldMkLst>
          <pc:docMk/>
          <pc:sldMk cId="1618140384" sldId="341"/>
        </pc:sldMkLst>
        <pc:spChg chg="del">
          <ac:chgData name="Michaeljon Miller" userId="c575fe5cddd8b8cf" providerId="LiveId" clId="{3641F6F1-A437-2D4F-843A-75F1AAF0569B}" dt="2019-02-18T20:47:20.521" v="4712"/>
          <ac:spMkLst>
            <pc:docMk/>
            <pc:sldMk cId="1618140384" sldId="341"/>
            <ac:spMk id="2" creationId="{276B3E53-0CCC-574D-995F-F6ACF24245CC}"/>
          </ac:spMkLst>
        </pc:spChg>
        <pc:spChg chg="del">
          <ac:chgData name="Michaeljon Miller" userId="c575fe5cddd8b8cf" providerId="LiveId" clId="{3641F6F1-A437-2D4F-843A-75F1AAF0569B}" dt="2019-02-18T20:47:20.521" v="4712"/>
          <ac:spMkLst>
            <pc:docMk/>
            <pc:sldMk cId="1618140384" sldId="341"/>
            <ac:spMk id="3" creationId="{8DE6D7E5-3575-464F-9576-90C348F48311}"/>
          </ac:spMkLst>
        </pc:spChg>
        <pc:spChg chg="add mod">
          <ac:chgData name="Michaeljon Miller" userId="c575fe5cddd8b8cf" providerId="LiveId" clId="{3641F6F1-A437-2D4F-843A-75F1AAF0569B}" dt="2019-02-18T20:47:42.785" v="4720" actId="20577"/>
          <ac:spMkLst>
            <pc:docMk/>
            <pc:sldMk cId="1618140384" sldId="341"/>
            <ac:spMk id="4" creationId="{5255A6FF-5133-F948-B4B0-993BF1ED53AF}"/>
          </ac:spMkLst>
        </pc:spChg>
        <pc:spChg chg="add mod">
          <ac:chgData name="Michaeljon Miller" userId="c575fe5cddd8b8cf" providerId="LiveId" clId="{3641F6F1-A437-2D4F-843A-75F1AAF0569B}" dt="2019-02-18T20:48:19.955" v="4790" actId="20577"/>
          <ac:spMkLst>
            <pc:docMk/>
            <pc:sldMk cId="1618140384" sldId="341"/>
            <ac:spMk id="5" creationId="{A1A0BF1B-0E4B-BB4A-A7F2-1EC2B6FB4D4F}"/>
          </ac:spMkLst>
        </pc:spChg>
      </pc:sldChg>
      <pc:sldChg chg="modSp add del ord">
        <pc:chgData name="Michaeljon Miller" userId="c575fe5cddd8b8cf" providerId="LiveId" clId="{3641F6F1-A437-2D4F-843A-75F1AAF0569B}" dt="2019-02-21T22:29:57.685" v="4982" actId="2696"/>
        <pc:sldMkLst>
          <pc:docMk/>
          <pc:sldMk cId="3368783305" sldId="342"/>
        </pc:sldMkLst>
        <pc:spChg chg="mod">
          <ac:chgData name="Michaeljon Miller" userId="c575fe5cddd8b8cf" providerId="LiveId" clId="{3641F6F1-A437-2D4F-843A-75F1AAF0569B}" dt="2019-02-18T20:49:02.131" v="4834" actId="20577"/>
          <ac:spMkLst>
            <pc:docMk/>
            <pc:sldMk cId="3368783305" sldId="342"/>
            <ac:spMk id="5" creationId="{A1A0BF1B-0E4B-BB4A-A7F2-1EC2B6FB4D4F}"/>
          </ac:spMkLst>
        </pc:spChg>
      </pc:sldChg>
      <pc:sldChg chg="add">
        <pc:chgData name="Michaeljon Miller" userId="c575fe5cddd8b8cf" providerId="LiveId" clId="{3641F6F1-A437-2D4F-843A-75F1AAF0569B}" dt="2019-02-21T22:30:01.615" v="4991"/>
        <pc:sldMkLst>
          <pc:docMk/>
          <pc:sldMk cId="3674123499" sldId="342"/>
        </pc:sldMkLst>
      </pc:sldChg>
      <pc:sldChg chg="addSp delSp modSp add del">
        <pc:chgData name="Michaeljon Miller" userId="c575fe5cddd8b8cf" providerId="LiveId" clId="{3641F6F1-A437-2D4F-843A-75F1AAF0569B}" dt="2019-02-18T22:08:36.374" v="4981" actId="2696"/>
        <pc:sldMkLst>
          <pc:docMk/>
          <pc:sldMk cId="1292044629" sldId="343"/>
        </pc:sldMkLst>
        <pc:picChg chg="del">
          <ac:chgData name="Michaeljon Miller" userId="c575fe5cddd8b8cf" providerId="LiveId" clId="{3641F6F1-A437-2D4F-843A-75F1AAF0569B}" dt="2019-02-18T22:07:57.794" v="4978" actId="478"/>
          <ac:picMkLst>
            <pc:docMk/>
            <pc:sldMk cId="1292044629" sldId="343"/>
            <ac:picMk id="4" creationId="{00000000-0000-0000-0000-000000000000}"/>
          </ac:picMkLst>
        </pc:picChg>
        <pc:picChg chg="add mod">
          <ac:chgData name="Michaeljon Miller" userId="c575fe5cddd8b8cf" providerId="LiveId" clId="{3641F6F1-A437-2D4F-843A-75F1AAF0569B}" dt="2019-02-18T22:08:20.484" v="4980" actId="1076"/>
          <ac:picMkLst>
            <pc:docMk/>
            <pc:sldMk cId="1292044629" sldId="343"/>
            <ac:picMk id="5" creationId="{BB842E85-BFED-2745-9999-6E6CDFA7EE95}"/>
          </ac:picMkLst>
        </pc:picChg>
      </pc:sldChg>
    </pc:docChg>
  </pc:docChgLst>
  <pc:docChgLst>
    <pc:chgData name="Michaeljon Miller" userId="c575fe5cddd8b8cf" providerId="LiveId" clId="{65D1A4DA-9CDA-854F-8443-DF707175089E}"/>
    <pc:docChg chg="undo custSel addSld modSld">
      <pc:chgData name="Michaeljon Miller" userId="c575fe5cddd8b8cf" providerId="LiveId" clId="{65D1A4DA-9CDA-854F-8443-DF707175089E}" dt="2020-02-20T04:28:16.091" v="227" actId="478"/>
      <pc:docMkLst>
        <pc:docMk/>
      </pc:docMkLst>
      <pc:sldChg chg="modSp">
        <pc:chgData name="Michaeljon Miller" userId="c575fe5cddd8b8cf" providerId="LiveId" clId="{65D1A4DA-9CDA-854F-8443-DF707175089E}" dt="2020-02-20T03:03:25.049" v="38" actId="114"/>
        <pc:sldMkLst>
          <pc:docMk/>
          <pc:sldMk cId="4030965983" sldId="297"/>
        </pc:sldMkLst>
        <pc:spChg chg="mod">
          <ac:chgData name="Michaeljon Miller" userId="c575fe5cddd8b8cf" providerId="LiveId" clId="{65D1A4DA-9CDA-854F-8443-DF707175089E}" dt="2020-02-20T03:03:25.049" v="38" actId="114"/>
          <ac:spMkLst>
            <pc:docMk/>
            <pc:sldMk cId="4030965983" sldId="297"/>
            <ac:spMk id="2" creationId="{00000000-0000-0000-0000-000000000000}"/>
          </ac:spMkLst>
        </pc:spChg>
      </pc:sldChg>
      <pc:sldChg chg="modSp">
        <pc:chgData name="Michaeljon Miller" userId="c575fe5cddd8b8cf" providerId="LiveId" clId="{65D1A4DA-9CDA-854F-8443-DF707175089E}" dt="2020-02-20T03:03:28.851" v="39" actId="114"/>
        <pc:sldMkLst>
          <pc:docMk/>
          <pc:sldMk cId="1213491930" sldId="298"/>
        </pc:sldMkLst>
        <pc:spChg chg="mod">
          <ac:chgData name="Michaeljon Miller" userId="c575fe5cddd8b8cf" providerId="LiveId" clId="{65D1A4DA-9CDA-854F-8443-DF707175089E}" dt="2020-02-20T03:03:28.851" v="39" actId="114"/>
          <ac:spMkLst>
            <pc:docMk/>
            <pc:sldMk cId="1213491930" sldId="298"/>
            <ac:spMk id="2" creationId="{00000000-0000-0000-0000-000000000000}"/>
          </ac:spMkLst>
        </pc:spChg>
      </pc:sldChg>
      <pc:sldChg chg="modSp modTransition">
        <pc:chgData name="Michaeljon Miller" userId="c575fe5cddd8b8cf" providerId="LiveId" clId="{65D1A4DA-9CDA-854F-8443-DF707175089E}" dt="2020-02-20T04:20:03.570" v="208"/>
        <pc:sldMkLst>
          <pc:docMk/>
          <pc:sldMk cId="113613527" sldId="299"/>
        </pc:sldMkLst>
        <pc:picChg chg="mod">
          <ac:chgData name="Michaeljon Miller" userId="c575fe5cddd8b8cf" providerId="LiveId" clId="{65D1A4DA-9CDA-854F-8443-DF707175089E}" dt="2020-02-20T02:09:05.533" v="37" actId="29295"/>
          <ac:picMkLst>
            <pc:docMk/>
            <pc:sldMk cId="113613527" sldId="299"/>
            <ac:picMk id="4" creationId="{00000000-0000-0000-0000-000000000000}"/>
          </ac:picMkLst>
        </pc:picChg>
      </pc:sldChg>
      <pc:sldChg chg="modSp">
        <pc:chgData name="Michaeljon Miller" userId="c575fe5cddd8b8cf" providerId="LiveId" clId="{65D1A4DA-9CDA-854F-8443-DF707175089E}" dt="2020-02-20T03:06:09.344" v="88" actId="20577"/>
        <pc:sldMkLst>
          <pc:docMk/>
          <pc:sldMk cId="2454729481" sldId="314"/>
        </pc:sldMkLst>
        <pc:spChg chg="mod">
          <ac:chgData name="Michaeljon Miller" userId="c575fe5cddd8b8cf" providerId="LiveId" clId="{65D1A4DA-9CDA-854F-8443-DF707175089E}" dt="2020-02-20T03:06:09.344" v="88" actId="20577"/>
          <ac:spMkLst>
            <pc:docMk/>
            <pc:sldMk cId="2454729481" sldId="314"/>
            <ac:spMk id="4" creationId="{406BC12C-AB49-B541-BA78-73B2BC5E5B3C}"/>
          </ac:spMkLst>
        </pc:spChg>
        <pc:spChg chg="mod">
          <ac:chgData name="Michaeljon Miller" userId="c575fe5cddd8b8cf" providerId="LiveId" clId="{65D1A4DA-9CDA-854F-8443-DF707175089E}" dt="2020-02-20T03:06:04.521" v="69" actId="20577"/>
          <ac:spMkLst>
            <pc:docMk/>
            <pc:sldMk cId="2454729481" sldId="314"/>
            <ac:spMk id="5" creationId="{C6C72B08-EFEC-E34E-93B6-26C6489D16D0}"/>
          </ac:spMkLst>
        </pc:spChg>
      </pc:sldChg>
      <pc:sldChg chg="modSp">
        <pc:chgData name="Michaeljon Miller" userId="c575fe5cddd8b8cf" providerId="LiveId" clId="{65D1A4DA-9CDA-854F-8443-DF707175089E}" dt="2020-02-20T03:06:22.551" v="129" actId="20577"/>
        <pc:sldMkLst>
          <pc:docMk/>
          <pc:sldMk cId="2140047267" sldId="321"/>
        </pc:sldMkLst>
        <pc:spChg chg="mod">
          <ac:chgData name="Michaeljon Miller" userId="c575fe5cddd8b8cf" providerId="LiveId" clId="{65D1A4DA-9CDA-854F-8443-DF707175089E}" dt="2020-02-20T03:06:16.523" v="107" actId="20577"/>
          <ac:spMkLst>
            <pc:docMk/>
            <pc:sldMk cId="2140047267" sldId="321"/>
            <ac:spMk id="4" creationId="{406BC12C-AB49-B541-BA78-73B2BC5E5B3C}"/>
          </ac:spMkLst>
        </pc:spChg>
        <pc:spChg chg="mod">
          <ac:chgData name="Michaeljon Miller" userId="c575fe5cddd8b8cf" providerId="LiveId" clId="{65D1A4DA-9CDA-854F-8443-DF707175089E}" dt="2020-02-20T03:06:22.551" v="129" actId="20577"/>
          <ac:spMkLst>
            <pc:docMk/>
            <pc:sldMk cId="2140047267" sldId="321"/>
            <ac:spMk id="5" creationId="{C6C72B08-EFEC-E34E-93B6-26C6489D16D0}"/>
          </ac:spMkLst>
        </pc:spChg>
      </pc:sldChg>
      <pc:sldChg chg="modSp">
        <pc:chgData name="Michaeljon Miller" userId="c575fe5cddd8b8cf" providerId="LiveId" clId="{65D1A4DA-9CDA-854F-8443-DF707175089E}" dt="2020-02-20T03:06:40.767" v="178" actId="20577"/>
        <pc:sldMkLst>
          <pc:docMk/>
          <pc:sldMk cId="1295605773" sldId="329"/>
        </pc:sldMkLst>
        <pc:spChg chg="mod">
          <ac:chgData name="Michaeljon Miller" userId="c575fe5cddd8b8cf" providerId="LiveId" clId="{65D1A4DA-9CDA-854F-8443-DF707175089E}" dt="2020-02-20T03:06:34.992" v="148" actId="20577"/>
          <ac:spMkLst>
            <pc:docMk/>
            <pc:sldMk cId="1295605773" sldId="329"/>
            <ac:spMk id="4" creationId="{406BC12C-AB49-B541-BA78-73B2BC5E5B3C}"/>
          </ac:spMkLst>
        </pc:spChg>
        <pc:spChg chg="mod">
          <ac:chgData name="Michaeljon Miller" userId="c575fe5cddd8b8cf" providerId="LiveId" clId="{65D1A4DA-9CDA-854F-8443-DF707175089E}" dt="2020-02-20T03:06:40.767" v="178" actId="20577"/>
          <ac:spMkLst>
            <pc:docMk/>
            <pc:sldMk cId="1295605773" sldId="329"/>
            <ac:spMk id="5" creationId="{C6C72B08-EFEC-E34E-93B6-26C6489D16D0}"/>
          </ac:spMkLst>
        </pc:spChg>
      </pc:sldChg>
      <pc:sldChg chg="addSp delSp modSp add">
        <pc:chgData name="Michaeljon Miller" userId="c575fe5cddd8b8cf" providerId="LiveId" clId="{65D1A4DA-9CDA-854F-8443-DF707175089E}" dt="2020-02-20T04:28:16.091" v="227" actId="478"/>
        <pc:sldMkLst>
          <pc:docMk/>
          <pc:sldMk cId="147663145" sldId="343"/>
        </pc:sldMkLst>
        <pc:spChg chg="mod">
          <ac:chgData name="Michaeljon Miller" userId="c575fe5cddd8b8cf" providerId="LiveId" clId="{65D1A4DA-9CDA-854F-8443-DF707175089E}" dt="2020-02-20T04:19:56.976" v="207" actId="20577"/>
          <ac:spMkLst>
            <pc:docMk/>
            <pc:sldMk cId="147663145" sldId="343"/>
            <ac:spMk id="2" creationId="{FD06CC34-39AE-624C-91EC-2C37F4338A48}"/>
          </ac:spMkLst>
        </pc:spChg>
        <pc:spChg chg="add del">
          <ac:chgData name="Michaeljon Miller" userId="c575fe5cddd8b8cf" providerId="LiveId" clId="{65D1A4DA-9CDA-854F-8443-DF707175089E}" dt="2020-02-20T04:19:31.908" v="184"/>
          <ac:spMkLst>
            <pc:docMk/>
            <pc:sldMk cId="147663145" sldId="343"/>
            <ac:spMk id="3" creationId="{C8D316F0-0C94-9441-977B-A4A840E3E9BA}"/>
          </ac:spMkLst>
        </pc:spChg>
        <pc:spChg chg="add del mod">
          <ac:chgData name="Michaeljon Miller" userId="c575fe5cddd8b8cf" providerId="LiveId" clId="{65D1A4DA-9CDA-854F-8443-DF707175089E}" dt="2020-02-20T04:28:16.091" v="227" actId="478"/>
          <ac:spMkLst>
            <pc:docMk/>
            <pc:sldMk cId="147663145" sldId="343"/>
            <ac:spMk id="4" creationId="{D468FD88-BB86-3347-ACDF-7CA410F91098}"/>
          </ac:spMkLst>
        </pc:spChg>
        <pc:spChg chg="add del mod">
          <ac:chgData name="Michaeljon Miller" userId="c575fe5cddd8b8cf" providerId="LiveId" clId="{65D1A4DA-9CDA-854F-8443-DF707175089E}" dt="2020-02-20T04:28:13.090" v="224" actId="478"/>
          <ac:spMkLst>
            <pc:docMk/>
            <pc:sldMk cId="147663145" sldId="343"/>
            <ac:spMk id="8" creationId="{9CBA3B8A-AA6A-0644-AE8B-E13D1411FD33}"/>
          </ac:spMkLst>
        </pc:spChg>
        <pc:spChg chg="add del mod">
          <ac:chgData name="Michaeljon Miller" userId="c575fe5cddd8b8cf" providerId="LiveId" clId="{65D1A4DA-9CDA-854F-8443-DF707175089E}" dt="2020-02-20T04:28:11.978" v="222" actId="478"/>
          <ac:spMkLst>
            <pc:docMk/>
            <pc:sldMk cId="147663145" sldId="343"/>
            <ac:spMk id="13" creationId="{71F6F236-576D-B445-A413-8E2719459B25}"/>
          </ac:spMkLst>
        </pc:spChg>
        <pc:picChg chg="add del mod">
          <ac:chgData name="Michaeljon Miller" userId="c575fe5cddd8b8cf" providerId="LiveId" clId="{65D1A4DA-9CDA-854F-8443-DF707175089E}" dt="2020-02-20T04:17:50.696" v="181"/>
          <ac:picMkLst>
            <pc:docMk/>
            <pc:sldMk cId="147663145" sldId="343"/>
            <ac:picMk id="5" creationId="{3CFB76B9-FB2E-A648-BD3B-8883C33FD221}"/>
          </ac:picMkLst>
        </pc:picChg>
        <pc:picChg chg="add del mod">
          <ac:chgData name="Michaeljon Miller" userId="c575fe5cddd8b8cf" providerId="LiveId" clId="{65D1A4DA-9CDA-854F-8443-DF707175089E}" dt="2020-02-20T04:28:15.027" v="226"/>
          <ac:picMkLst>
            <pc:docMk/>
            <pc:sldMk cId="147663145" sldId="343"/>
            <ac:picMk id="6" creationId="{940C9B97-9267-5C46-A20C-B40B3DE4CB43}"/>
          </ac:picMkLst>
        </pc:picChg>
        <pc:picChg chg="add del mod">
          <ac:chgData name="Michaeljon Miller" userId="c575fe5cddd8b8cf" providerId="LiveId" clId="{65D1A4DA-9CDA-854F-8443-DF707175089E}" dt="2020-02-20T04:19:27.662" v="183"/>
          <ac:picMkLst>
            <pc:docMk/>
            <pc:sldMk cId="147663145" sldId="343"/>
            <ac:picMk id="7" creationId="{8166EB4E-9A6E-FE43-BFAB-289A367434C0}"/>
          </ac:picMkLst>
        </pc:picChg>
        <pc:picChg chg="add del mod">
          <ac:chgData name="Michaeljon Miller" userId="c575fe5cddd8b8cf" providerId="LiveId" clId="{65D1A4DA-9CDA-854F-8443-DF707175089E}" dt="2020-02-20T04:28:16.091" v="227" actId="478"/>
          <ac:picMkLst>
            <pc:docMk/>
            <pc:sldMk cId="147663145" sldId="343"/>
            <ac:picMk id="9" creationId="{96225C60-5E10-BB44-9405-13B192E1264A}"/>
          </ac:picMkLst>
        </pc:picChg>
        <pc:picChg chg="add del mod">
          <ac:chgData name="Michaeljon Miller" userId="c575fe5cddd8b8cf" providerId="LiveId" clId="{65D1A4DA-9CDA-854F-8443-DF707175089E}" dt="2020-02-20T04:28:12.656" v="223"/>
          <ac:picMkLst>
            <pc:docMk/>
            <pc:sldMk cId="147663145" sldId="343"/>
            <ac:picMk id="11" creationId="{58BA342D-DD04-0E4D-BE7D-2209B975DCBD}"/>
          </ac:picMkLst>
        </pc:picChg>
      </pc:sldChg>
    </pc:docChg>
  </pc:docChgLst>
  <pc:docChgLst>
    <pc:chgData name="Michaeljon Miller" userId="c575fe5cddd8b8cf" providerId="LiveId" clId="{3DCEEEEE-621F-8D43-9170-85515C04D5F7}"/>
    <pc:docChg chg="custSel addSld delSld modSld">
      <pc:chgData name="Michaeljon Miller" userId="c575fe5cddd8b8cf" providerId="LiveId" clId="{3DCEEEEE-621F-8D43-9170-85515C04D5F7}" dt="2020-02-20T23:25:15.457" v="53" actId="2696"/>
      <pc:docMkLst>
        <pc:docMk/>
      </pc:docMkLst>
      <pc:sldChg chg="modSp">
        <pc:chgData name="Michaeljon Miller" userId="c575fe5cddd8b8cf" providerId="LiveId" clId="{3DCEEEEE-621F-8D43-9170-85515C04D5F7}" dt="2020-02-19T19:09:21.077" v="12"/>
        <pc:sldMkLst>
          <pc:docMk/>
          <pc:sldMk cId="37574123" sldId="301"/>
        </pc:sldMkLst>
        <pc:graphicFrameChg chg="mod modGraphic">
          <ac:chgData name="Michaeljon Miller" userId="c575fe5cddd8b8cf" providerId="LiveId" clId="{3DCEEEEE-621F-8D43-9170-85515C04D5F7}" dt="2020-02-19T19:09:21.077" v="12"/>
          <ac:graphicFrameMkLst>
            <pc:docMk/>
            <pc:sldMk cId="37574123" sldId="301"/>
            <ac:graphicFrameMk id="4" creationId="{00000000-0000-0000-0000-000000000000}"/>
          </ac:graphicFrameMkLst>
        </pc:graphicFrameChg>
      </pc:sldChg>
      <pc:sldChg chg="modSp">
        <pc:chgData name="Michaeljon Miller" userId="c575fe5cddd8b8cf" providerId="LiveId" clId="{3DCEEEEE-621F-8D43-9170-85515C04D5F7}" dt="2020-02-19T19:07:27.123" v="0" actId="20577"/>
        <pc:sldMkLst>
          <pc:docMk/>
          <pc:sldMk cId="486369840" sldId="311"/>
        </pc:sldMkLst>
        <pc:spChg chg="mod">
          <ac:chgData name="Michaeljon Miller" userId="c575fe5cddd8b8cf" providerId="LiveId" clId="{3DCEEEEE-621F-8D43-9170-85515C04D5F7}" dt="2020-02-19T19:07:27.123" v="0" actId="20577"/>
          <ac:spMkLst>
            <pc:docMk/>
            <pc:sldMk cId="486369840" sldId="311"/>
            <ac:spMk id="2" creationId="{00000000-0000-0000-0000-000000000000}"/>
          </ac:spMkLst>
        </pc:spChg>
      </pc:sldChg>
      <pc:sldChg chg="modSp">
        <pc:chgData name="Michaeljon Miller" userId="c575fe5cddd8b8cf" providerId="LiveId" clId="{3DCEEEEE-621F-8D43-9170-85515C04D5F7}" dt="2020-02-19T19:10:38.677" v="24" actId="20577"/>
        <pc:sldMkLst>
          <pc:docMk/>
          <pc:sldMk cId="2454729481" sldId="314"/>
        </pc:sldMkLst>
        <pc:spChg chg="mod">
          <ac:chgData name="Michaeljon Miller" userId="c575fe5cddd8b8cf" providerId="LiveId" clId="{3DCEEEEE-621F-8D43-9170-85515C04D5F7}" dt="2020-02-19T19:10:38.677" v="24" actId="20577"/>
          <ac:spMkLst>
            <pc:docMk/>
            <pc:sldMk cId="2454729481" sldId="314"/>
            <ac:spMk id="4" creationId="{406BC12C-AB49-B541-BA78-73B2BC5E5B3C}"/>
          </ac:spMkLst>
        </pc:spChg>
      </pc:sldChg>
      <pc:sldChg chg="modSp">
        <pc:chgData name="Michaeljon Miller" userId="c575fe5cddd8b8cf" providerId="LiveId" clId="{3DCEEEEE-621F-8D43-9170-85515C04D5F7}" dt="2020-02-19T19:10:47.325" v="34" actId="20577"/>
        <pc:sldMkLst>
          <pc:docMk/>
          <pc:sldMk cId="2140047267" sldId="321"/>
        </pc:sldMkLst>
        <pc:spChg chg="mod">
          <ac:chgData name="Michaeljon Miller" userId="c575fe5cddd8b8cf" providerId="LiveId" clId="{3DCEEEEE-621F-8D43-9170-85515C04D5F7}" dt="2020-02-19T19:10:47.325" v="34" actId="20577"/>
          <ac:spMkLst>
            <pc:docMk/>
            <pc:sldMk cId="2140047267" sldId="321"/>
            <ac:spMk id="4" creationId="{406BC12C-AB49-B541-BA78-73B2BC5E5B3C}"/>
          </ac:spMkLst>
        </pc:spChg>
      </pc:sldChg>
      <pc:sldChg chg="modSp">
        <pc:chgData name="Michaeljon Miller" userId="c575fe5cddd8b8cf" providerId="LiveId" clId="{3DCEEEEE-621F-8D43-9170-85515C04D5F7}" dt="2020-02-19T19:10:56.571" v="44" actId="20577"/>
        <pc:sldMkLst>
          <pc:docMk/>
          <pc:sldMk cId="1295605773" sldId="329"/>
        </pc:sldMkLst>
        <pc:spChg chg="mod">
          <ac:chgData name="Michaeljon Miller" userId="c575fe5cddd8b8cf" providerId="LiveId" clId="{3DCEEEEE-621F-8D43-9170-85515C04D5F7}" dt="2020-02-19T19:10:56.571" v="44" actId="20577"/>
          <ac:spMkLst>
            <pc:docMk/>
            <pc:sldMk cId="1295605773" sldId="329"/>
            <ac:spMk id="4" creationId="{406BC12C-AB49-B541-BA78-73B2BC5E5B3C}"/>
          </ac:spMkLst>
        </pc:spChg>
      </pc:sldChg>
      <pc:sldChg chg="modSp">
        <pc:chgData name="Michaeljon Miller" userId="c575fe5cddd8b8cf" providerId="LiveId" clId="{3DCEEEEE-621F-8D43-9170-85515C04D5F7}" dt="2020-02-19T19:08:04.821" v="4" actId="20577"/>
        <pc:sldMkLst>
          <pc:docMk/>
          <pc:sldMk cId="1618140384" sldId="341"/>
        </pc:sldMkLst>
        <pc:spChg chg="mod">
          <ac:chgData name="Michaeljon Miller" userId="c575fe5cddd8b8cf" providerId="LiveId" clId="{3DCEEEEE-621F-8D43-9170-85515C04D5F7}" dt="2020-02-19T19:08:04.821" v="4" actId="20577"/>
          <ac:spMkLst>
            <pc:docMk/>
            <pc:sldMk cId="1618140384" sldId="341"/>
            <ac:spMk id="4" creationId="{5255A6FF-5133-F948-B4B0-993BF1ED53AF}"/>
          </ac:spMkLst>
        </pc:spChg>
      </pc:sldChg>
      <pc:sldChg chg="del">
        <pc:chgData name="Michaeljon Miller" userId="c575fe5cddd8b8cf" providerId="LiveId" clId="{3DCEEEEE-621F-8D43-9170-85515C04D5F7}" dt="2020-02-20T23:25:15.457" v="53" actId="2696"/>
        <pc:sldMkLst>
          <pc:docMk/>
          <pc:sldMk cId="147663145" sldId="343"/>
        </pc:sldMkLst>
      </pc:sldChg>
      <pc:sldChg chg="addSp delSp modSp new del">
        <pc:chgData name="Michaeljon Miller" userId="c575fe5cddd8b8cf" providerId="LiveId" clId="{3DCEEEEE-621F-8D43-9170-85515C04D5F7}" dt="2020-02-20T23:23:50.255" v="47" actId="2696"/>
        <pc:sldMkLst>
          <pc:docMk/>
          <pc:sldMk cId="631493905" sldId="344"/>
        </pc:sldMkLst>
        <pc:spChg chg="del">
          <ac:chgData name="Michaeljon Miller" userId="c575fe5cddd8b8cf" providerId="LiveId" clId="{3DCEEEEE-621F-8D43-9170-85515C04D5F7}" dt="2020-02-20T23:23:32.183" v="46" actId="931"/>
          <ac:spMkLst>
            <pc:docMk/>
            <pc:sldMk cId="631493905" sldId="344"/>
            <ac:spMk id="3" creationId="{F5AD8165-6D73-084D-B630-860D2277BD08}"/>
          </ac:spMkLst>
        </pc:spChg>
        <pc:picChg chg="add mod">
          <ac:chgData name="Michaeljon Miller" userId="c575fe5cddd8b8cf" providerId="LiveId" clId="{3DCEEEEE-621F-8D43-9170-85515C04D5F7}" dt="2020-02-20T23:23:32.183" v="46" actId="931"/>
          <ac:picMkLst>
            <pc:docMk/>
            <pc:sldMk cId="631493905" sldId="344"/>
            <ac:picMk id="5" creationId="{E8FC3173-109A-174B-96B0-A3BD7E4BE4E6}"/>
          </ac:picMkLst>
        </pc:picChg>
      </pc:sldChg>
      <pc:sldChg chg="addSp delSp modSp new">
        <pc:chgData name="Michaeljon Miller" userId="c575fe5cddd8b8cf" providerId="LiveId" clId="{3DCEEEEE-621F-8D43-9170-85515C04D5F7}" dt="2020-02-20T23:25:10.558" v="52"/>
        <pc:sldMkLst>
          <pc:docMk/>
          <pc:sldMk cId="1865507255" sldId="344"/>
        </pc:sldMkLst>
        <pc:spChg chg="mod">
          <ac:chgData name="Michaeljon Miller" userId="c575fe5cddd8b8cf" providerId="LiveId" clId="{3DCEEEEE-621F-8D43-9170-85515C04D5F7}" dt="2020-02-20T23:25:10.558" v="52"/>
          <ac:spMkLst>
            <pc:docMk/>
            <pc:sldMk cId="1865507255" sldId="344"/>
            <ac:spMk id="2" creationId="{FC4DB85D-9EE0-6046-803D-8A01F30A64A1}"/>
          </ac:spMkLst>
        </pc:spChg>
        <pc:spChg chg="del">
          <ac:chgData name="Michaeljon Miller" userId="c575fe5cddd8b8cf" providerId="LiveId" clId="{3DCEEEEE-621F-8D43-9170-85515C04D5F7}" dt="2020-02-20T23:24:32.440" v="49" actId="931"/>
          <ac:spMkLst>
            <pc:docMk/>
            <pc:sldMk cId="1865507255" sldId="344"/>
            <ac:spMk id="3" creationId="{879D6FC9-2D1E-7B41-827F-907B53074CE6}"/>
          </ac:spMkLst>
        </pc:spChg>
        <pc:spChg chg="add del mod">
          <ac:chgData name="Michaeljon Miller" userId="c575fe5cddd8b8cf" providerId="LiveId" clId="{3DCEEEEE-621F-8D43-9170-85515C04D5F7}" dt="2020-02-20T23:25:02.713" v="51" actId="931"/>
          <ac:spMkLst>
            <pc:docMk/>
            <pc:sldMk cId="1865507255" sldId="344"/>
            <ac:spMk id="7" creationId="{9908C917-5CCC-7D45-AAD2-685E1B689DBF}"/>
          </ac:spMkLst>
        </pc:spChg>
        <pc:picChg chg="add del mod">
          <ac:chgData name="Michaeljon Miller" userId="c575fe5cddd8b8cf" providerId="LiveId" clId="{3DCEEEEE-621F-8D43-9170-85515C04D5F7}" dt="2020-02-20T23:24:56.862" v="50" actId="478"/>
          <ac:picMkLst>
            <pc:docMk/>
            <pc:sldMk cId="1865507255" sldId="344"/>
            <ac:picMk id="5" creationId="{0E360941-3A90-0E41-A67D-F3C3C9B49741}"/>
          </ac:picMkLst>
        </pc:picChg>
        <pc:picChg chg="add mod">
          <ac:chgData name="Michaeljon Miller" userId="c575fe5cddd8b8cf" providerId="LiveId" clId="{3DCEEEEE-621F-8D43-9170-85515C04D5F7}" dt="2020-02-20T23:25:02.713" v="51" actId="931"/>
          <ac:picMkLst>
            <pc:docMk/>
            <pc:sldMk cId="1865507255" sldId="344"/>
            <ac:picMk id="9" creationId="{223C863A-53E9-E34A-B9B4-8F3E1C777E7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BFCF5-3401-544B-BA36-9C13D54047E4}" type="doc">
      <dgm:prSet loTypeId="urn:microsoft.com/office/officeart/2005/8/layout/cycle3" loCatId="" qsTypeId="urn:microsoft.com/office/officeart/2005/8/quickstyle/simple3" qsCatId="simple" csTypeId="urn:microsoft.com/office/officeart/2005/8/colors/accent0_2" csCatId="mainScheme" phldr="1"/>
      <dgm:spPr/>
      <dgm:t>
        <a:bodyPr/>
        <a:lstStyle/>
        <a:p>
          <a:endParaRPr lang="en-US"/>
        </a:p>
      </dgm:t>
    </dgm:pt>
    <dgm:pt modelId="{EB2D03EE-A64D-8D4F-96A3-B1E7D640A23D}">
      <dgm:prSet phldrT="[Text]"/>
      <dgm:spPr/>
      <dgm:t>
        <a:bodyPr/>
        <a:lstStyle/>
        <a:p>
          <a:r>
            <a:rPr lang="en-US" b="1" dirty="0"/>
            <a:t>Prototyping</a:t>
          </a:r>
        </a:p>
      </dgm:t>
    </dgm:pt>
    <dgm:pt modelId="{23B754DA-3994-CC49-AE39-57889B5CB592}" type="parTrans" cxnId="{7E057248-1686-D04E-BFB4-E959108BB331}">
      <dgm:prSet/>
      <dgm:spPr/>
      <dgm:t>
        <a:bodyPr/>
        <a:lstStyle/>
        <a:p>
          <a:endParaRPr lang="en-US"/>
        </a:p>
      </dgm:t>
    </dgm:pt>
    <dgm:pt modelId="{C2104BF8-DE36-BC43-9313-7F7CDA1D1DD2}" type="sibTrans" cxnId="{7E057248-1686-D04E-BFB4-E959108BB331}">
      <dgm:prSet/>
      <dgm:spPr/>
      <dgm:t>
        <a:bodyPr/>
        <a:lstStyle/>
        <a:p>
          <a:endParaRPr lang="en-US"/>
        </a:p>
      </dgm:t>
    </dgm:pt>
    <dgm:pt modelId="{8F38E4F0-7DD3-9C4D-B425-F569277C21C5}">
      <dgm:prSet phldrT="[Text]"/>
      <dgm:spPr/>
      <dgm:t>
        <a:bodyPr/>
        <a:lstStyle/>
        <a:p>
          <a:r>
            <a:rPr lang="en-US" dirty="0"/>
            <a:t>Consolidation</a:t>
          </a:r>
        </a:p>
      </dgm:t>
    </dgm:pt>
    <dgm:pt modelId="{3116AACF-1E24-3146-B5F2-F6EBCBD6D3F9}" type="parTrans" cxnId="{FE363F38-621F-814A-A713-263586FB0D69}">
      <dgm:prSet/>
      <dgm:spPr/>
      <dgm:t>
        <a:bodyPr/>
        <a:lstStyle/>
        <a:p>
          <a:endParaRPr lang="en-US"/>
        </a:p>
      </dgm:t>
    </dgm:pt>
    <dgm:pt modelId="{24E3139E-3D41-1B4D-9498-6A18AEF84A67}" type="sibTrans" cxnId="{FE363F38-621F-814A-A713-263586FB0D69}">
      <dgm:prSet/>
      <dgm:spPr/>
      <dgm:t>
        <a:bodyPr/>
        <a:lstStyle/>
        <a:p>
          <a:endParaRPr lang="en-US"/>
        </a:p>
      </dgm:t>
    </dgm:pt>
    <dgm:pt modelId="{28628643-2073-3E4A-8EE1-11D13F3EB148}">
      <dgm:prSet phldrT="[Text]"/>
      <dgm:spPr/>
      <dgm:t>
        <a:bodyPr/>
        <a:lstStyle/>
        <a:p>
          <a:r>
            <a:rPr lang="en-US" dirty="0"/>
            <a:t>More requirements</a:t>
          </a:r>
        </a:p>
      </dgm:t>
    </dgm:pt>
    <dgm:pt modelId="{8A57753C-7C65-9046-AAFD-C9C87E49FD3C}" type="parTrans" cxnId="{3C694152-7C6B-3C4C-A7A6-0B89431770DE}">
      <dgm:prSet/>
      <dgm:spPr/>
      <dgm:t>
        <a:bodyPr/>
        <a:lstStyle/>
        <a:p>
          <a:endParaRPr lang="en-US"/>
        </a:p>
      </dgm:t>
    </dgm:pt>
    <dgm:pt modelId="{86921975-3E62-4241-84F9-7D48C115F8D7}" type="sibTrans" cxnId="{3C694152-7C6B-3C4C-A7A6-0B89431770DE}">
      <dgm:prSet/>
      <dgm:spPr/>
      <dgm:t>
        <a:bodyPr/>
        <a:lstStyle/>
        <a:p>
          <a:endParaRPr lang="en-US"/>
        </a:p>
      </dgm:t>
    </dgm:pt>
    <dgm:pt modelId="{4A1391DE-E35F-B543-B625-9125CD10C39D}">
      <dgm:prSet phldrT="[Text]"/>
      <dgm:spPr/>
      <dgm:t>
        <a:bodyPr/>
        <a:lstStyle/>
        <a:p>
          <a:r>
            <a:rPr lang="en-US" dirty="0"/>
            <a:t>Expansion</a:t>
          </a:r>
        </a:p>
      </dgm:t>
    </dgm:pt>
    <dgm:pt modelId="{D727D93D-8F5E-334C-8D3D-9F11704837C1}" type="parTrans" cxnId="{0C337193-F27B-3740-A8FA-75363DCE00FB}">
      <dgm:prSet/>
      <dgm:spPr/>
      <dgm:t>
        <a:bodyPr/>
        <a:lstStyle/>
        <a:p>
          <a:endParaRPr lang="en-US"/>
        </a:p>
      </dgm:t>
    </dgm:pt>
    <dgm:pt modelId="{7A7C67AE-4D4F-5346-B2E0-0738518A8DBE}" type="sibTrans" cxnId="{0C337193-F27B-3740-A8FA-75363DCE00FB}">
      <dgm:prSet/>
      <dgm:spPr/>
      <dgm:t>
        <a:bodyPr/>
        <a:lstStyle/>
        <a:p>
          <a:endParaRPr lang="en-US"/>
        </a:p>
      </dgm:t>
    </dgm:pt>
    <dgm:pt modelId="{97F235D1-725A-584B-9B38-8102BD1EDB25}">
      <dgm:prSet phldrT="[Text]"/>
      <dgm:spPr/>
      <dgm:t>
        <a:bodyPr/>
        <a:lstStyle/>
        <a:p>
          <a:r>
            <a:rPr lang="en-US" dirty="0"/>
            <a:t>More reuse</a:t>
          </a:r>
        </a:p>
      </dgm:t>
    </dgm:pt>
    <dgm:pt modelId="{6D0BA905-80C2-3746-A5A7-224629793B63}" type="parTrans" cxnId="{29DF0CB5-D76E-614B-BCB5-263BA4E93F23}">
      <dgm:prSet/>
      <dgm:spPr/>
      <dgm:t>
        <a:bodyPr/>
        <a:lstStyle/>
        <a:p>
          <a:endParaRPr lang="en-US"/>
        </a:p>
      </dgm:t>
    </dgm:pt>
    <dgm:pt modelId="{D47BDA65-1A2D-B146-9F1A-F7EFFD234D8C}" type="sibTrans" cxnId="{29DF0CB5-D76E-614B-BCB5-263BA4E93F23}">
      <dgm:prSet/>
      <dgm:spPr/>
      <dgm:t>
        <a:bodyPr/>
        <a:lstStyle/>
        <a:p>
          <a:endParaRPr lang="en-US"/>
        </a:p>
      </dgm:t>
    </dgm:pt>
    <dgm:pt modelId="{02BFE2A0-E294-DB4D-9345-4027C748E2CA}" type="pres">
      <dgm:prSet presAssocID="{94BBFCF5-3401-544B-BA36-9C13D54047E4}" presName="Name0" presStyleCnt="0">
        <dgm:presLayoutVars>
          <dgm:dir/>
          <dgm:resizeHandles val="exact"/>
        </dgm:presLayoutVars>
      </dgm:prSet>
      <dgm:spPr/>
    </dgm:pt>
    <dgm:pt modelId="{E6CCAD4D-6723-3C4E-BEA1-031FC3A96B35}" type="pres">
      <dgm:prSet presAssocID="{94BBFCF5-3401-544B-BA36-9C13D54047E4}" presName="cycle" presStyleCnt="0"/>
      <dgm:spPr/>
    </dgm:pt>
    <dgm:pt modelId="{675CB81D-DA48-DB41-8AEF-B4D17197021B}" type="pres">
      <dgm:prSet presAssocID="{EB2D03EE-A64D-8D4F-96A3-B1E7D640A23D}" presName="nodeFirstNode" presStyleLbl="node1" presStyleIdx="0" presStyleCnt="5">
        <dgm:presLayoutVars>
          <dgm:bulletEnabled val="1"/>
        </dgm:presLayoutVars>
      </dgm:prSet>
      <dgm:spPr/>
    </dgm:pt>
    <dgm:pt modelId="{FF5541DD-0580-C540-9E08-4FFEA5FFD8C5}" type="pres">
      <dgm:prSet presAssocID="{C2104BF8-DE36-BC43-9313-7F7CDA1D1DD2}" presName="sibTransFirstNode" presStyleLbl="bgShp" presStyleIdx="0" presStyleCnt="1"/>
      <dgm:spPr/>
    </dgm:pt>
    <dgm:pt modelId="{B1B39487-CB12-0E4E-A304-0E47ABC05D53}" type="pres">
      <dgm:prSet presAssocID="{28628643-2073-3E4A-8EE1-11D13F3EB148}" presName="nodeFollowingNodes" presStyleLbl="node1" presStyleIdx="1" presStyleCnt="5">
        <dgm:presLayoutVars>
          <dgm:bulletEnabled val="1"/>
        </dgm:presLayoutVars>
      </dgm:prSet>
      <dgm:spPr/>
    </dgm:pt>
    <dgm:pt modelId="{EB30A950-B947-1840-A8E0-0E3D95257477}" type="pres">
      <dgm:prSet presAssocID="{4A1391DE-E35F-B543-B625-9125CD10C39D}" presName="nodeFollowingNodes" presStyleLbl="node1" presStyleIdx="2" presStyleCnt="5">
        <dgm:presLayoutVars>
          <dgm:bulletEnabled val="1"/>
        </dgm:presLayoutVars>
      </dgm:prSet>
      <dgm:spPr/>
    </dgm:pt>
    <dgm:pt modelId="{61A02D67-9584-6C47-AD89-F14F4100AF9D}" type="pres">
      <dgm:prSet presAssocID="{97F235D1-725A-584B-9B38-8102BD1EDB25}" presName="nodeFollowingNodes" presStyleLbl="node1" presStyleIdx="3" presStyleCnt="5">
        <dgm:presLayoutVars>
          <dgm:bulletEnabled val="1"/>
        </dgm:presLayoutVars>
      </dgm:prSet>
      <dgm:spPr/>
    </dgm:pt>
    <dgm:pt modelId="{5CEE867D-FFC2-A74E-95C7-7C77B1EA8984}" type="pres">
      <dgm:prSet presAssocID="{8F38E4F0-7DD3-9C4D-B425-F569277C21C5}" presName="nodeFollowingNodes" presStyleLbl="node1" presStyleIdx="4" presStyleCnt="5">
        <dgm:presLayoutVars>
          <dgm:bulletEnabled val="1"/>
        </dgm:presLayoutVars>
      </dgm:prSet>
      <dgm:spPr/>
    </dgm:pt>
  </dgm:ptLst>
  <dgm:cxnLst>
    <dgm:cxn modelId="{C9E08832-020B-C840-B888-B51C5A9D6F99}" type="presOf" srcId="{97F235D1-725A-584B-9B38-8102BD1EDB25}" destId="{61A02D67-9584-6C47-AD89-F14F4100AF9D}" srcOrd="0" destOrd="0" presId="urn:microsoft.com/office/officeart/2005/8/layout/cycle3"/>
    <dgm:cxn modelId="{56447333-A00D-C940-BF42-28F95F2C8853}" type="presOf" srcId="{EB2D03EE-A64D-8D4F-96A3-B1E7D640A23D}" destId="{675CB81D-DA48-DB41-8AEF-B4D17197021B}" srcOrd="0" destOrd="0" presId="urn:microsoft.com/office/officeart/2005/8/layout/cycle3"/>
    <dgm:cxn modelId="{F9357137-95DB-FB47-B644-47568DCDBABD}" type="presOf" srcId="{94BBFCF5-3401-544B-BA36-9C13D54047E4}" destId="{02BFE2A0-E294-DB4D-9345-4027C748E2CA}" srcOrd="0" destOrd="0" presId="urn:microsoft.com/office/officeart/2005/8/layout/cycle3"/>
    <dgm:cxn modelId="{FE363F38-621F-814A-A713-263586FB0D69}" srcId="{94BBFCF5-3401-544B-BA36-9C13D54047E4}" destId="{8F38E4F0-7DD3-9C4D-B425-F569277C21C5}" srcOrd="4" destOrd="0" parTransId="{3116AACF-1E24-3146-B5F2-F6EBCBD6D3F9}" sibTransId="{24E3139E-3D41-1B4D-9498-6A18AEF84A67}"/>
    <dgm:cxn modelId="{7E057248-1686-D04E-BFB4-E959108BB331}" srcId="{94BBFCF5-3401-544B-BA36-9C13D54047E4}" destId="{EB2D03EE-A64D-8D4F-96A3-B1E7D640A23D}" srcOrd="0" destOrd="0" parTransId="{23B754DA-3994-CC49-AE39-57889B5CB592}" sibTransId="{C2104BF8-DE36-BC43-9313-7F7CDA1D1DD2}"/>
    <dgm:cxn modelId="{3C694152-7C6B-3C4C-A7A6-0B89431770DE}" srcId="{94BBFCF5-3401-544B-BA36-9C13D54047E4}" destId="{28628643-2073-3E4A-8EE1-11D13F3EB148}" srcOrd="1" destOrd="0" parTransId="{8A57753C-7C65-9046-AAFD-C9C87E49FD3C}" sibTransId="{86921975-3E62-4241-84F9-7D48C115F8D7}"/>
    <dgm:cxn modelId="{33421076-76A3-8A4A-B3DB-D13CBC264129}" type="presOf" srcId="{8F38E4F0-7DD3-9C4D-B425-F569277C21C5}" destId="{5CEE867D-FFC2-A74E-95C7-7C77B1EA8984}" srcOrd="0" destOrd="0" presId="urn:microsoft.com/office/officeart/2005/8/layout/cycle3"/>
    <dgm:cxn modelId="{0A33A67A-03ED-CE41-851C-A92E3C871F61}" type="presOf" srcId="{4A1391DE-E35F-B543-B625-9125CD10C39D}" destId="{EB30A950-B947-1840-A8E0-0E3D95257477}" srcOrd="0" destOrd="0" presId="urn:microsoft.com/office/officeart/2005/8/layout/cycle3"/>
    <dgm:cxn modelId="{0C337193-F27B-3740-A8FA-75363DCE00FB}" srcId="{94BBFCF5-3401-544B-BA36-9C13D54047E4}" destId="{4A1391DE-E35F-B543-B625-9125CD10C39D}" srcOrd="2" destOrd="0" parTransId="{D727D93D-8F5E-334C-8D3D-9F11704837C1}" sibTransId="{7A7C67AE-4D4F-5346-B2E0-0738518A8DBE}"/>
    <dgm:cxn modelId="{3453FD9F-A497-DC41-86C8-6BAD14B0D7AF}" type="presOf" srcId="{C2104BF8-DE36-BC43-9313-7F7CDA1D1DD2}" destId="{FF5541DD-0580-C540-9E08-4FFEA5FFD8C5}" srcOrd="0" destOrd="0" presId="urn:microsoft.com/office/officeart/2005/8/layout/cycle3"/>
    <dgm:cxn modelId="{29DF0CB5-D76E-614B-BCB5-263BA4E93F23}" srcId="{94BBFCF5-3401-544B-BA36-9C13D54047E4}" destId="{97F235D1-725A-584B-9B38-8102BD1EDB25}" srcOrd="3" destOrd="0" parTransId="{6D0BA905-80C2-3746-A5A7-224629793B63}" sibTransId="{D47BDA65-1A2D-B146-9F1A-F7EFFD234D8C}"/>
    <dgm:cxn modelId="{CA3074E9-8F77-E44D-A869-3BB38EF8F1D1}" type="presOf" srcId="{28628643-2073-3E4A-8EE1-11D13F3EB148}" destId="{B1B39487-CB12-0E4E-A304-0E47ABC05D53}" srcOrd="0" destOrd="0" presId="urn:microsoft.com/office/officeart/2005/8/layout/cycle3"/>
    <dgm:cxn modelId="{848F7802-06EB-0A40-83E6-0DE39A9168A8}" type="presParOf" srcId="{02BFE2A0-E294-DB4D-9345-4027C748E2CA}" destId="{E6CCAD4D-6723-3C4E-BEA1-031FC3A96B35}" srcOrd="0" destOrd="0" presId="urn:microsoft.com/office/officeart/2005/8/layout/cycle3"/>
    <dgm:cxn modelId="{DAC9539E-980C-E146-BAF0-0D4F6960D710}" type="presParOf" srcId="{E6CCAD4D-6723-3C4E-BEA1-031FC3A96B35}" destId="{675CB81D-DA48-DB41-8AEF-B4D17197021B}" srcOrd="0" destOrd="0" presId="urn:microsoft.com/office/officeart/2005/8/layout/cycle3"/>
    <dgm:cxn modelId="{FE62C3A6-962B-DB4A-97C4-7ABAFC9024EF}" type="presParOf" srcId="{E6CCAD4D-6723-3C4E-BEA1-031FC3A96B35}" destId="{FF5541DD-0580-C540-9E08-4FFEA5FFD8C5}" srcOrd="1" destOrd="0" presId="urn:microsoft.com/office/officeart/2005/8/layout/cycle3"/>
    <dgm:cxn modelId="{9ED5870B-F1F2-3740-9353-B6496377C4F9}" type="presParOf" srcId="{E6CCAD4D-6723-3C4E-BEA1-031FC3A96B35}" destId="{B1B39487-CB12-0E4E-A304-0E47ABC05D53}" srcOrd="2" destOrd="0" presId="urn:microsoft.com/office/officeart/2005/8/layout/cycle3"/>
    <dgm:cxn modelId="{6C3C14D5-A595-AC4C-BDFC-6AF99DED83C3}" type="presParOf" srcId="{E6CCAD4D-6723-3C4E-BEA1-031FC3A96B35}" destId="{EB30A950-B947-1840-A8E0-0E3D95257477}" srcOrd="3" destOrd="0" presId="urn:microsoft.com/office/officeart/2005/8/layout/cycle3"/>
    <dgm:cxn modelId="{AC431521-0046-CD4C-9AF6-6E821A0E5276}" type="presParOf" srcId="{E6CCAD4D-6723-3C4E-BEA1-031FC3A96B35}" destId="{61A02D67-9584-6C47-AD89-F14F4100AF9D}" srcOrd="4" destOrd="0" presId="urn:microsoft.com/office/officeart/2005/8/layout/cycle3"/>
    <dgm:cxn modelId="{009DA65B-457D-A74E-80CF-1D580C6941AB}" type="presParOf" srcId="{E6CCAD4D-6723-3C4E-BEA1-031FC3A96B35}" destId="{5CEE867D-FFC2-A74E-95C7-7C77B1EA8984}"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541DD-0580-C540-9E08-4FFEA5FFD8C5}">
      <dsp:nvSpPr>
        <dsp:cNvPr id="0" name=""/>
        <dsp:cNvSpPr/>
      </dsp:nvSpPr>
      <dsp:spPr>
        <a:xfrm>
          <a:off x="418108" y="411280"/>
          <a:ext cx="3279919" cy="3279919"/>
        </a:xfrm>
        <a:prstGeom prst="circularArrow">
          <a:avLst>
            <a:gd name="adj1" fmla="val 5544"/>
            <a:gd name="adj2" fmla="val 330680"/>
            <a:gd name="adj3" fmla="val 13899693"/>
            <a:gd name="adj4" fmla="val 17311091"/>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75CB81D-DA48-DB41-8AEF-B4D17197021B}">
      <dsp:nvSpPr>
        <dsp:cNvPr id="0" name=""/>
        <dsp:cNvSpPr/>
      </dsp:nvSpPr>
      <dsp:spPr>
        <a:xfrm>
          <a:off x="1331514" y="427773"/>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Prototyping</a:t>
          </a:r>
        </a:p>
      </dsp:txBody>
      <dsp:txXfrm>
        <a:off x="1366981" y="463240"/>
        <a:ext cx="1382174" cy="655620"/>
      </dsp:txXfrm>
    </dsp:sp>
    <dsp:sp modelId="{B1B39487-CB12-0E4E-A304-0E47ABC05D53}">
      <dsp:nvSpPr>
        <dsp:cNvPr id="0" name=""/>
        <dsp:cNvSpPr/>
      </dsp:nvSpPr>
      <dsp:spPr>
        <a:xfrm>
          <a:off x="2661743" y="1394242"/>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More requirements</a:t>
          </a:r>
        </a:p>
      </dsp:txBody>
      <dsp:txXfrm>
        <a:off x="2697210" y="1429709"/>
        <a:ext cx="1382174" cy="655620"/>
      </dsp:txXfrm>
    </dsp:sp>
    <dsp:sp modelId="{EB30A950-B947-1840-A8E0-0E3D95257477}">
      <dsp:nvSpPr>
        <dsp:cNvPr id="0" name=""/>
        <dsp:cNvSpPr/>
      </dsp:nvSpPr>
      <dsp:spPr>
        <a:xfrm>
          <a:off x="2153641" y="2958020"/>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Expansion</a:t>
          </a:r>
        </a:p>
      </dsp:txBody>
      <dsp:txXfrm>
        <a:off x="2189108" y="2993487"/>
        <a:ext cx="1382174" cy="655620"/>
      </dsp:txXfrm>
    </dsp:sp>
    <dsp:sp modelId="{61A02D67-9584-6C47-AD89-F14F4100AF9D}">
      <dsp:nvSpPr>
        <dsp:cNvPr id="0" name=""/>
        <dsp:cNvSpPr/>
      </dsp:nvSpPr>
      <dsp:spPr>
        <a:xfrm>
          <a:off x="509386" y="2958020"/>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More reuse</a:t>
          </a:r>
        </a:p>
      </dsp:txBody>
      <dsp:txXfrm>
        <a:off x="544853" y="2993487"/>
        <a:ext cx="1382174" cy="655620"/>
      </dsp:txXfrm>
    </dsp:sp>
    <dsp:sp modelId="{5CEE867D-FFC2-A74E-95C7-7C77B1EA8984}">
      <dsp:nvSpPr>
        <dsp:cNvPr id="0" name=""/>
        <dsp:cNvSpPr/>
      </dsp:nvSpPr>
      <dsp:spPr>
        <a:xfrm>
          <a:off x="1284" y="1394242"/>
          <a:ext cx="1453108" cy="72655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Consolidation</a:t>
          </a:r>
        </a:p>
      </dsp:txBody>
      <dsp:txXfrm>
        <a:off x="36751" y="1429709"/>
        <a:ext cx="1382174" cy="65562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C5654-8255-4741-B5E4-F40A45C3546B}"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294B0-43FA-4697-A94A-C7D8A3CEE26B}" type="slidenum">
              <a:rPr lang="en-US" smtClean="0"/>
              <a:t>‹#›</a:t>
            </a:fld>
            <a:endParaRPr lang="en-US"/>
          </a:p>
        </p:txBody>
      </p:sp>
    </p:spTree>
    <p:extLst>
      <p:ext uri="{BB962C8B-B14F-4D97-AF65-F5344CB8AC3E}">
        <p14:creationId xmlns:p14="http://schemas.microsoft.com/office/powerpoint/2010/main" val="1173946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Somebody explain the golden ratio for me.</a:t>
            </a:r>
          </a:p>
          <a:p>
            <a:r>
              <a:rPr lang="en-US" dirty="0"/>
              <a:t>https://</a:t>
            </a:r>
            <a:r>
              <a:rPr lang="en-US" dirty="0" err="1"/>
              <a:t>www.mathsisfun.com</a:t>
            </a:r>
            <a:r>
              <a:rPr lang="en-US" dirty="0"/>
              <a:t>/numbers/golden-</a:t>
            </a:r>
            <a:r>
              <a:rPr lang="en-US" dirty="0" err="1"/>
              <a:t>ratio.html</a:t>
            </a:r>
            <a:endParaRPr lang="en-US" dirty="0"/>
          </a:p>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3</a:t>
            </a:fld>
            <a:endParaRPr lang="en-US"/>
          </a:p>
        </p:txBody>
      </p:sp>
    </p:spTree>
    <p:extLst>
      <p:ext uri="{BB962C8B-B14F-4D97-AF65-F5344CB8AC3E}">
        <p14:creationId xmlns:p14="http://schemas.microsoft.com/office/powerpoint/2010/main" val="625622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26</a:t>
            </a:fld>
            <a:endParaRPr lang="en-US"/>
          </a:p>
        </p:txBody>
      </p:sp>
    </p:spTree>
    <p:extLst>
      <p:ext uri="{BB962C8B-B14F-4D97-AF65-F5344CB8AC3E}">
        <p14:creationId xmlns:p14="http://schemas.microsoft.com/office/powerpoint/2010/main" val="327413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28</a:t>
            </a:fld>
            <a:endParaRPr lang="en-US"/>
          </a:p>
        </p:txBody>
      </p:sp>
    </p:spTree>
    <p:extLst>
      <p:ext uri="{BB962C8B-B14F-4D97-AF65-F5344CB8AC3E}">
        <p14:creationId xmlns:p14="http://schemas.microsoft.com/office/powerpoint/2010/main" val="381388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29</a:t>
            </a:fld>
            <a:endParaRPr lang="en-US"/>
          </a:p>
        </p:txBody>
      </p:sp>
    </p:spTree>
    <p:extLst>
      <p:ext uri="{BB962C8B-B14F-4D97-AF65-F5344CB8AC3E}">
        <p14:creationId xmlns:p14="http://schemas.microsoft.com/office/powerpoint/2010/main" val="4292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30</a:t>
            </a:fld>
            <a:endParaRPr lang="en-US"/>
          </a:p>
        </p:txBody>
      </p:sp>
    </p:spTree>
    <p:extLst>
      <p:ext uri="{BB962C8B-B14F-4D97-AF65-F5344CB8AC3E}">
        <p14:creationId xmlns:p14="http://schemas.microsoft.com/office/powerpoint/2010/main" val="384459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31</a:t>
            </a:fld>
            <a:endParaRPr lang="en-US"/>
          </a:p>
        </p:txBody>
      </p:sp>
    </p:spTree>
    <p:extLst>
      <p:ext uri="{BB962C8B-B14F-4D97-AF65-F5344CB8AC3E}">
        <p14:creationId xmlns:p14="http://schemas.microsoft.com/office/powerpoint/2010/main" val="282501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32</a:t>
            </a:fld>
            <a:endParaRPr lang="en-US"/>
          </a:p>
        </p:txBody>
      </p:sp>
    </p:spTree>
    <p:extLst>
      <p:ext uri="{BB962C8B-B14F-4D97-AF65-F5344CB8AC3E}">
        <p14:creationId xmlns:p14="http://schemas.microsoft.com/office/powerpoint/2010/main" val="250354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33</a:t>
            </a:fld>
            <a:endParaRPr lang="en-US"/>
          </a:p>
        </p:txBody>
      </p:sp>
    </p:spTree>
    <p:extLst>
      <p:ext uri="{BB962C8B-B14F-4D97-AF65-F5344CB8AC3E}">
        <p14:creationId xmlns:p14="http://schemas.microsoft.com/office/powerpoint/2010/main" val="3664833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34</a:t>
            </a:fld>
            <a:endParaRPr lang="en-US"/>
          </a:p>
        </p:txBody>
      </p:sp>
    </p:spTree>
    <p:extLst>
      <p:ext uri="{BB962C8B-B14F-4D97-AF65-F5344CB8AC3E}">
        <p14:creationId xmlns:p14="http://schemas.microsoft.com/office/powerpoint/2010/main" val="95565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36</a:t>
            </a:fld>
            <a:endParaRPr lang="en-US"/>
          </a:p>
        </p:txBody>
      </p:sp>
    </p:spTree>
    <p:extLst>
      <p:ext uri="{BB962C8B-B14F-4D97-AF65-F5344CB8AC3E}">
        <p14:creationId xmlns:p14="http://schemas.microsoft.com/office/powerpoint/2010/main" val="2312939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37</a:t>
            </a:fld>
            <a:endParaRPr lang="en-US"/>
          </a:p>
        </p:txBody>
      </p:sp>
    </p:spTree>
    <p:extLst>
      <p:ext uri="{BB962C8B-B14F-4D97-AF65-F5344CB8AC3E}">
        <p14:creationId xmlns:p14="http://schemas.microsoft.com/office/powerpoint/2010/main" val="233271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6</a:t>
            </a:fld>
            <a:endParaRPr lang="en-US"/>
          </a:p>
        </p:txBody>
      </p:sp>
    </p:spTree>
    <p:extLst>
      <p:ext uri="{BB962C8B-B14F-4D97-AF65-F5344CB8AC3E}">
        <p14:creationId xmlns:p14="http://schemas.microsoft.com/office/powerpoint/2010/main" val="460704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38</a:t>
            </a:fld>
            <a:endParaRPr lang="en-US"/>
          </a:p>
        </p:txBody>
      </p:sp>
    </p:spTree>
    <p:extLst>
      <p:ext uri="{BB962C8B-B14F-4D97-AF65-F5344CB8AC3E}">
        <p14:creationId xmlns:p14="http://schemas.microsoft.com/office/powerpoint/2010/main" val="1278911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39</a:t>
            </a:fld>
            <a:endParaRPr lang="en-US"/>
          </a:p>
        </p:txBody>
      </p:sp>
    </p:spTree>
    <p:extLst>
      <p:ext uri="{BB962C8B-B14F-4D97-AF65-F5344CB8AC3E}">
        <p14:creationId xmlns:p14="http://schemas.microsoft.com/office/powerpoint/2010/main" val="107840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40</a:t>
            </a:fld>
            <a:endParaRPr lang="en-US"/>
          </a:p>
        </p:txBody>
      </p:sp>
    </p:spTree>
    <p:extLst>
      <p:ext uri="{BB962C8B-B14F-4D97-AF65-F5344CB8AC3E}">
        <p14:creationId xmlns:p14="http://schemas.microsoft.com/office/powerpoint/2010/main" val="308665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41</a:t>
            </a:fld>
            <a:endParaRPr lang="en-US"/>
          </a:p>
        </p:txBody>
      </p:sp>
    </p:spTree>
    <p:extLst>
      <p:ext uri="{BB962C8B-B14F-4D97-AF65-F5344CB8AC3E}">
        <p14:creationId xmlns:p14="http://schemas.microsoft.com/office/powerpoint/2010/main" val="305812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42</a:t>
            </a:fld>
            <a:endParaRPr lang="en-US"/>
          </a:p>
        </p:txBody>
      </p:sp>
    </p:spTree>
    <p:extLst>
      <p:ext uri="{BB962C8B-B14F-4D97-AF65-F5344CB8AC3E}">
        <p14:creationId xmlns:p14="http://schemas.microsoft.com/office/powerpoint/2010/main" val="2098324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43</a:t>
            </a:fld>
            <a:endParaRPr lang="en-US"/>
          </a:p>
        </p:txBody>
      </p:sp>
    </p:spTree>
    <p:extLst>
      <p:ext uri="{BB962C8B-B14F-4D97-AF65-F5344CB8AC3E}">
        <p14:creationId xmlns:p14="http://schemas.microsoft.com/office/powerpoint/2010/main" val="286433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44</a:t>
            </a:fld>
            <a:endParaRPr lang="en-US"/>
          </a:p>
        </p:txBody>
      </p:sp>
    </p:spTree>
    <p:extLst>
      <p:ext uri="{BB962C8B-B14F-4D97-AF65-F5344CB8AC3E}">
        <p14:creationId xmlns:p14="http://schemas.microsoft.com/office/powerpoint/2010/main" val="1799066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45</a:t>
            </a:fld>
            <a:endParaRPr lang="en-US"/>
          </a:p>
        </p:txBody>
      </p:sp>
    </p:spTree>
    <p:extLst>
      <p:ext uri="{BB962C8B-B14F-4D97-AF65-F5344CB8AC3E}">
        <p14:creationId xmlns:p14="http://schemas.microsoft.com/office/powerpoint/2010/main" val="3772201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46</a:t>
            </a:fld>
            <a:endParaRPr lang="en-US"/>
          </a:p>
        </p:txBody>
      </p:sp>
    </p:spTree>
    <p:extLst>
      <p:ext uri="{BB962C8B-B14F-4D97-AF65-F5344CB8AC3E}">
        <p14:creationId xmlns:p14="http://schemas.microsoft.com/office/powerpoint/2010/main" val="109862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pay attention</a:t>
            </a:r>
            <a:r>
              <a:rPr lang="en-US" baseline="0" dirty="0"/>
              <a:t> to the application and consequences sections to ensure the pattern is right for your problem</a:t>
            </a:r>
          </a:p>
          <a:p>
            <a:r>
              <a:rPr lang="en-US" baseline="0" dirty="0"/>
              <a:t>2 – make sure you understand the classes and objects in the pattern and how they relate to one another</a:t>
            </a:r>
          </a:p>
          <a:p>
            <a:r>
              <a:rPr lang="en-US" baseline="0" dirty="0"/>
              <a:t>3 – studying the code helps you learn how to implement the pattern</a:t>
            </a:r>
          </a:p>
          <a:p>
            <a:r>
              <a:rPr lang="en-US" baseline="0" dirty="0"/>
              <a:t>4 – names for participants rarely appear in the application (remember, never implemented the same way twice), but it might make sense to introduce the name to make the linkage clear</a:t>
            </a:r>
          </a:p>
          <a:p>
            <a:r>
              <a:rPr lang="en-US" baseline="0" dirty="0"/>
              <a:t>5 – declare interfaces, establish inheritance hierarchies, and define the instance variables that represent data and object references</a:t>
            </a:r>
          </a:p>
          <a:p>
            <a:r>
              <a:rPr lang="en-US" baseline="0" dirty="0"/>
              <a:t>6 – Define the application- / implementation-specific names and naming conventions. For example, you might prefix “Create” on factory methods</a:t>
            </a:r>
          </a:p>
          <a:p>
            <a:r>
              <a:rPr lang="en-US" baseline="0" dirty="0"/>
              <a:t>7 – The implementation section offers hints and guidance; the sample code section may help as well</a:t>
            </a:r>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53</a:t>
            </a:fld>
            <a:endParaRPr lang="en-US"/>
          </a:p>
        </p:txBody>
      </p:sp>
    </p:spTree>
    <p:extLst>
      <p:ext uri="{BB962C8B-B14F-4D97-AF65-F5344CB8AC3E}">
        <p14:creationId xmlns:p14="http://schemas.microsoft.com/office/powerpoint/2010/main" val="60701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Name</a:t>
            </a:r>
            <a:r>
              <a:rPr lang="en-US" dirty="0"/>
              <a:t> – a handle that we can use to describe a design problem, its solutions,</a:t>
            </a:r>
            <a:r>
              <a:rPr lang="en-US" baseline="0" dirty="0"/>
              <a:t> and consequences, in a </a:t>
            </a:r>
            <a:r>
              <a:rPr lang="en-US" b="1" baseline="0" dirty="0"/>
              <a:t>word or two</a:t>
            </a:r>
            <a:r>
              <a:rPr lang="en-US" baseline="0" dirty="0"/>
              <a:t>.</a:t>
            </a:r>
          </a:p>
          <a:p>
            <a:r>
              <a:rPr lang="en-US" b="1" dirty="0"/>
              <a:t>Problem</a:t>
            </a:r>
            <a:r>
              <a:rPr lang="en-US" b="1" baseline="0" dirty="0"/>
              <a:t> statement </a:t>
            </a:r>
            <a:r>
              <a:rPr lang="en-US" baseline="0" dirty="0"/>
              <a:t>– describes when to apply the problem. It explains the problem in its context.</a:t>
            </a:r>
          </a:p>
          <a:p>
            <a:r>
              <a:rPr lang="en-US" b="1" baseline="0" dirty="0"/>
              <a:t>Solution</a:t>
            </a:r>
            <a:r>
              <a:rPr lang="en-US" baseline="0" dirty="0"/>
              <a:t> – describes the elements that make up the design, their relationships, responsibilities, and collaborations</a:t>
            </a:r>
          </a:p>
          <a:p>
            <a:r>
              <a:rPr lang="en-US" b="1" baseline="0" dirty="0"/>
              <a:t>Consequences</a:t>
            </a:r>
            <a:r>
              <a:rPr lang="en-US" baseline="0" dirty="0"/>
              <a:t> are the results and trade-offs applying the pattern. These are critical to determine space and time trade-offs.</a:t>
            </a:r>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8</a:t>
            </a:fld>
            <a:endParaRPr lang="en-US"/>
          </a:p>
        </p:txBody>
      </p:sp>
    </p:spTree>
    <p:extLst>
      <p:ext uri="{BB962C8B-B14F-4D97-AF65-F5344CB8AC3E}">
        <p14:creationId xmlns:p14="http://schemas.microsoft.com/office/powerpoint/2010/main" val="1899255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 Atwood</a:t>
            </a:r>
            <a:r>
              <a:rPr lang="en-US" baseline="0" dirty="0"/>
              <a:t> http://</a:t>
            </a:r>
            <a:r>
              <a:rPr lang="en-US" baseline="0" dirty="0" err="1"/>
              <a:t>blog.codinghorror.com</a:t>
            </a:r>
            <a:r>
              <a:rPr lang="en-US" baseline="0" dirty="0"/>
              <a:t>/rethinking-design-patterns/</a:t>
            </a:r>
          </a:p>
          <a:p>
            <a:endParaRPr lang="en-US" dirty="0"/>
          </a:p>
          <a:p>
            <a:r>
              <a:rPr lang="en-US" sz="1200" b="0" i="0" kern="1200" dirty="0">
                <a:solidFill>
                  <a:schemeClr val="tx1"/>
                </a:solidFill>
                <a:effectLst/>
                <a:latin typeface="+mn-lt"/>
                <a:ea typeface="+mn-ea"/>
                <a:cs typeface="+mn-cs"/>
              </a:rPr>
              <a:t>1. Design patterns are a form of complexity. As with all complexity, I'd rather see developers focus on simpler solutions before going straight to a complex recipe of design patterns.</a:t>
            </a:r>
            <a:br>
              <a:rPr lang="en-US" dirty="0"/>
            </a:br>
            <a:r>
              <a:rPr lang="en-US" sz="1200" b="0" i="0" kern="1200" dirty="0">
                <a:solidFill>
                  <a:schemeClr val="tx1"/>
                </a:solidFill>
                <a:effectLst/>
                <a:latin typeface="+mn-lt"/>
                <a:ea typeface="+mn-ea"/>
                <a:cs typeface="+mn-cs"/>
              </a:rPr>
              <a:t>2. If you find yourself frequently writing a bunch of boilerplate design pattern code to deal with a "recurring design problem", that's not good engineering-- it's a sign that your language is fundamentally broken.</a:t>
            </a:r>
          </a:p>
          <a:p>
            <a:endParaRPr lang="en-US" dirty="0"/>
          </a:p>
          <a:p>
            <a:r>
              <a:rPr lang="en-US" dirty="0"/>
              <a:t>Steve Rowe https://</a:t>
            </a:r>
            <a:r>
              <a:rPr lang="en-US" dirty="0" err="1"/>
              <a:t>blogs.msdn.microsoft.com</a:t>
            </a:r>
            <a:r>
              <a:rPr lang="en-US" dirty="0"/>
              <a:t>/</a:t>
            </a:r>
            <a:r>
              <a:rPr lang="en-US" dirty="0" err="1"/>
              <a:t>steverowe</a:t>
            </a:r>
            <a:r>
              <a:rPr lang="en-US" dirty="0"/>
              <a:t>/2007/07/11/are-design-patterns-a-bad-idea/</a:t>
            </a:r>
          </a:p>
          <a:p>
            <a:endParaRPr lang="en-US" dirty="0"/>
          </a:p>
          <a:p>
            <a:r>
              <a:rPr lang="en-US" sz="1200" b="0" i="0" kern="1200" dirty="0">
                <a:solidFill>
                  <a:schemeClr val="tx1"/>
                </a:solidFill>
                <a:effectLst/>
                <a:latin typeface="+mn-lt"/>
                <a:ea typeface="+mn-ea"/>
                <a:cs typeface="+mn-cs"/>
              </a:rPr>
              <a:t>Design patterns are very useful when we study how they work so we can create similar patterns.  They are bad when we try to copy them directly.  If one reads the Gang of Four, he will realize that the authors often give several examples of each pattern and they're all slightly different.  One might also notice that there is a lot of talk about the OO concepts that lead to the patterns.</a:t>
            </a:r>
          </a:p>
          <a:p>
            <a:endParaRPr lang="en-US" sz="1200" b="0" i="0" kern="1200" dirty="0">
              <a:solidFill>
                <a:schemeClr val="tx1"/>
              </a:solidFill>
              <a:effectLst/>
              <a:latin typeface="+mn-lt"/>
              <a:ea typeface="+mn-ea"/>
              <a:cs typeface="+mn-cs"/>
            </a:endParaRPr>
          </a:p>
          <a:p>
            <a:r>
              <a:rPr lang="en-US" dirty="0"/>
              <a:t>http://</a:t>
            </a:r>
            <a:r>
              <a:rPr lang="en-US" dirty="0" err="1"/>
              <a:t>www.cs.ubc.ca</a:t>
            </a:r>
            <a:r>
              <a:rPr lang="en-US" dirty="0"/>
              <a:t>/labs/</a:t>
            </a:r>
            <a:r>
              <a:rPr lang="en-US" dirty="0" err="1"/>
              <a:t>spl</a:t>
            </a:r>
            <a:r>
              <a:rPr lang="en-US" dirty="0"/>
              <a:t>/papers/2002/oopsla02-patterns.pdf</a:t>
            </a:r>
          </a:p>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54</a:t>
            </a:fld>
            <a:endParaRPr lang="en-US"/>
          </a:p>
        </p:txBody>
      </p:sp>
    </p:spTree>
    <p:extLst>
      <p:ext uri="{BB962C8B-B14F-4D97-AF65-F5344CB8AC3E}">
        <p14:creationId xmlns:p14="http://schemas.microsoft.com/office/powerpoint/2010/main" val="4107321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55</a:t>
            </a:fld>
            <a:endParaRPr lang="en-US"/>
          </a:p>
        </p:txBody>
      </p:sp>
    </p:spTree>
    <p:extLst>
      <p:ext uri="{BB962C8B-B14F-4D97-AF65-F5344CB8AC3E}">
        <p14:creationId xmlns:p14="http://schemas.microsoft.com/office/powerpoint/2010/main" val="165819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Name</a:t>
            </a:r>
            <a:r>
              <a:rPr lang="en-US" dirty="0"/>
              <a:t> –</a:t>
            </a:r>
            <a:r>
              <a:rPr lang="en-US" baseline="0" dirty="0"/>
              <a:t> conveys the essence of the pattern succinctly</a:t>
            </a:r>
          </a:p>
          <a:p>
            <a:r>
              <a:rPr lang="en-US" b="1" dirty="0"/>
              <a:t>Intent</a:t>
            </a:r>
            <a:r>
              <a:rPr lang="en-US" baseline="0" dirty="0"/>
              <a:t> – answers the following questions: What does the design pattern do? What is its rationale and input? What particular design issue or problem does it address?</a:t>
            </a:r>
          </a:p>
          <a:p>
            <a:r>
              <a:rPr lang="en-US" b="1" dirty="0"/>
              <a:t>AKA</a:t>
            </a:r>
            <a:r>
              <a:rPr lang="en-US" dirty="0"/>
              <a:t> – just that, other names</a:t>
            </a:r>
          </a:p>
          <a:p>
            <a:r>
              <a:rPr lang="en-US" b="1" dirty="0"/>
              <a:t>Motivation</a:t>
            </a:r>
            <a:r>
              <a:rPr lang="en-US" baseline="0" dirty="0"/>
              <a:t> – A scenario that illustrates the design problem and how the objects and structures in the pattern solve the problem</a:t>
            </a:r>
          </a:p>
          <a:p>
            <a:r>
              <a:rPr lang="en-US" b="1" baseline="0" dirty="0"/>
              <a:t>Applicability</a:t>
            </a:r>
            <a:r>
              <a:rPr lang="en-US" baseline="0" dirty="0"/>
              <a:t> – In which situations can the design pattern to applied? What are examples of poor designs that the pattern can address?</a:t>
            </a:r>
          </a:p>
          <a:p>
            <a:r>
              <a:rPr lang="en-US" b="1" baseline="0" dirty="0"/>
              <a:t>Structure</a:t>
            </a:r>
            <a:r>
              <a:rPr lang="en-US" baseline="0" dirty="0"/>
              <a:t> – A graphical representation of the classes in the pattern using some well-known notation (OMT in </a:t>
            </a:r>
            <a:r>
              <a:rPr lang="en-US" baseline="0" dirty="0" err="1"/>
              <a:t>GoF</a:t>
            </a:r>
            <a:r>
              <a:rPr lang="en-US" baseline="0" dirty="0"/>
              <a:t>). May include interaction diagrams (</a:t>
            </a:r>
            <a:r>
              <a:rPr lang="en-US" baseline="0" dirty="0" err="1"/>
              <a:t>Booch</a:t>
            </a:r>
            <a:r>
              <a:rPr lang="en-US" baseline="0" dirty="0"/>
              <a:t>) to illustrate collaborations</a:t>
            </a:r>
          </a:p>
          <a:p>
            <a:r>
              <a:rPr lang="en-US" b="1" baseline="0" dirty="0"/>
              <a:t>Participants</a:t>
            </a:r>
            <a:r>
              <a:rPr lang="en-US" baseline="0" dirty="0"/>
              <a:t> – The class and / or objects participating in the design pattern and their responsibilities</a:t>
            </a:r>
          </a:p>
          <a:p>
            <a:r>
              <a:rPr lang="en-US" b="1" baseline="0" dirty="0"/>
              <a:t>Collaborations</a:t>
            </a:r>
            <a:r>
              <a:rPr lang="en-US" baseline="0" dirty="0"/>
              <a:t> – How the participants collaborate to carry out their responsibilities</a:t>
            </a:r>
          </a:p>
          <a:p>
            <a:r>
              <a:rPr lang="en-US" b="1" baseline="0" dirty="0"/>
              <a:t>Consequences</a:t>
            </a:r>
            <a:r>
              <a:rPr lang="en-US" baseline="0" dirty="0"/>
              <a:t> – how does the pattern support its objectives? What are the trade-offs and results of using the pattern? What aspect of system structure does it let you vary independently?</a:t>
            </a:r>
          </a:p>
          <a:p>
            <a:r>
              <a:rPr lang="en-US" b="1" baseline="0" dirty="0"/>
              <a:t>Implementation</a:t>
            </a:r>
            <a:r>
              <a:rPr lang="en-US" baseline="0" dirty="0"/>
              <a:t> – What pitfalls, hints, or techniques should you be aware of when implementing the pattern?</a:t>
            </a:r>
          </a:p>
          <a:p>
            <a:r>
              <a:rPr lang="en-US" b="1" baseline="0" dirty="0"/>
              <a:t>Sample code </a:t>
            </a:r>
            <a:r>
              <a:rPr lang="en-US" baseline="0" dirty="0"/>
              <a:t>– code fragments, usually in C++ or Smalltalk (OO languages of the time)</a:t>
            </a:r>
          </a:p>
          <a:p>
            <a:r>
              <a:rPr lang="en-US" b="1" baseline="0" dirty="0"/>
              <a:t>Known uses </a:t>
            </a:r>
            <a:r>
              <a:rPr lang="en-US" baseline="0" dirty="0"/>
              <a:t>– Examples of the pattern found in the wild. In </a:t>
            </a:r>
            <a:r>
              <a:rPr lang="en-US" baseline="0" dirty="0" err="1"/>
              <a:t>GoF</a:t>
            </a:r>
            <a:r>
              <a:rPr lang="en-US" baseline="0" dirty="0"/>
              <a:t> there are usually two examples per pattern.</a:t>
            </a:r>
          </a:p>
          <a:p>
            <a:r>
              <a:rPr lang="en-US" b="1" baseline="0" dirty="0"/>
              <a:t>Related patterns </a:t>
            </a:r>
            <a:r>
              <a:rPr lang="en-US" baseline="0" dirty="0"/>
              <a:t>– What design patterns are closely related to this one? What are the important differences? With which other patterns should this one be used?</a:t>
            </a:r>
          </a:p>
        </p:txBody>
      </p:sp>
      <p:sp>
        <p:nvSpPr>
          <p:cNvPr id="4" name="Slide Number Placeholder 3"/>
          <p:cNvSpPr>
            <a:spLocks noGrp="1"/>
          </p:cNvSpPr>
          <p:nvPr>
            <p:ph type="sldNum" sz="quarter" idx="10"/>
          </p:nvPr>
        </p:nvSpPr>
        <p:spPr/>
        <p:txBody>
          <a:bodyPr/>
          <a:lstStyle/>
          <a:p>
            <a:fld id="{E58294B0-43FA-4697-A94A-C7D8A3CEE26B}" type="slidenum">
              <a:rPr lang="en-US" smtClean="0"/>
              <a:t>9</a:t>
            </a:fld>
            <a:endParaRPr lang="en-US"/>
          </a:p>
        </p:txBody>
      </p:sp>
    </p:spTree>
    <p:extLst>
      <p:ext uri="{BB962C8B-B14F-4D97-AF65-F5344CB8AC3E}">
        <p14:creationId xmlns:p14="http://schemas.microsoft.com/office/powerpoint/2010/main" val="1591014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note that </a:t>
            </a:r>
            <a:r>
              <a:rPr lang="en-US" baseline="0" dirty="0" err="1"/>
              <a:t>GoF</a:t>
            </a:r>
            <a:r>
              <a:rPr lang="en-US" baseline="0" dirty="0"/>
              <a:t> talks about “frameworks” here to mean domain-specific frameworks, not general frameworks. So, graphical editor framework, spreadsheet framework, simulation framework are good examples. Generic libraries (</a:t>
            </a:r>
            <a:r>
              <a:rPr lang="en-US" baseline="0" dirty="0" err="1"/>
              <a:t>.Net</a:t>
            </a:r>
            <a:r>
              <a:rPr lang="en-US" baseline="0" dirty="0"/>
              <a:t> BCL, Java JDK, </a:t>
            </a:r>
            <a:r>
              <a:rPr lang="en-US" baseline="0" dirty="0" err="1"/>
              <a:t>stdlib</a:t>
            </a:r>
            <a:r>
              <a:rPr lang="en-US" baseline="0" dirty="0"/>
              <a:t>, boost) are useful for creating many classes of application. There are higher level frameworks that bridge that boundary. Think about windowing libraries, widget libraries, </a:t>
            </a:r>
            <a:r>
              <a:rPr lang="en-US" baseline="0" dirty="0" err="1"/>
              <a:t>javascript</a:t>
            </a:r>
            <a:r>
              <a:rPr lang="en-US" baseline="0" dirty="0"/>
              <a:t> frameworks.</a:t>
            </a:r>
            <a:endParaRPr lang="en-US" dirty="0"/>
          </a:p>
        </p:txBody>
      </p:sp>
      <p:sp>
        <p:nvSpPr>
          <p:cNvPr id="4" name="Slide Number Placeholder 3"/>
          <p:cNvSpPr>
            <a:spLocks noGrp="1"/>
          </p:cNvSpPr>
          <p:nvPr>
            <p:ph type="sldNum" sz="quarter" idx="10"/>
          </p:nvPr>
        </p:nvSpPr>
        <p:spPr/>
        <p:txBody>
          <a:bodyPr/>
          <a:lstStyle/>
          <a:p>
            <a:fld id="{E58294B0-43FA-4697-A94A-C7D8A3CEE26B}" type="slidenum">
              <a:rPr lang="en-US" smtClean="0"/>
              <a:t>11</a:t>
            </a:fld>
            <a:endParaRPr lang="en-US"/>
          </a:p>
        </p:txBody>
      </p:sp>
    </p:spTree>
    <p:extLst>
      <p:ext uri="{BB962C8B-B14F-4D97-AF65-F5344CB8AC3E}">
        <p14:creationId xmlns:p14="http://schemas.microsoft.com/office/powerpoint/2010/main" val="211910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22</a:t>
            </a:fld>
            <a:endParaRPr lang="en-US"/>
          </a:p>
        </p:txBody>
      </p:sp>
    </p:spTree>
    <p:extLst>
      <p:ext uri="{BB962C8B-B14F-4D97-AF65-F5344CB8AC3E}">
        <p14:creationId xmlns:p14="http://schemas.microsoft.com/office/powerpoint/2010/main" val="400329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23</a:t>
            </a:fld>
            <a:endParaRPr lang="en-US"/>
          </a:p>
        </p:txBody>
      </p:sp>
    </p:spTree>
    <p:extLst>
      <p:ext uri="{BB962C8B-B14F-4D97-AF65-F5344CB8AC3E}">
        <p14:creationId xmlns:p14="http://schemas.microsoft.com/office/powerpoint/2010/main" val="175245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24</a:t>
            </a:fld>
            <a:endParaRPr lang="en-US"/>
          </a:p>
        </p:txBody>
      </p:sp>
    </p:spTree>
    <p:extLst>
      <p:ext uri="{BB962C8B-B14F-4D97-AF65-F5344CB8AC3E}">
        <p14:creationId xmlns:p14="http://schemas.microsoft.com/office/powerpoint/2010/main" val="339342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294B0-43FA-4697-A94A-C7D8A3CEE26B}" type="slidenum">
              <a:rPr lang="en-US" smtClean="0"/>
              <a:t>25</a:t>
            </a:fld>
            <a:endParaRPr lang="en-US"/>
          </a:p>
        </p:txBody>
      </p:sp>
    </p:spTree>
    <p:extLst>
      <p:ext uri="{BB962C8B-B14F-4D97-AF65-F5344CB8AC3E}">
        <p14:creationId xmlns:p14="http://schemas.microsoft.com/office/powerpoint/2010/main" val="8944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1327A7-1338-42E3-A376-4DBDA53A9DB0}"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064313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327A7-1338-42E3-A376-4DBDA53A9DB0}"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11988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327A7-1338-42E3-A376-4DBDA53A9DB0}"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231921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1327A7-1338-42E3-A376-4DBDA53A9DB0}"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46662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1327A7-1338-42E3-A376-4DBDA53A9DB0}" type="datetimeFigureOut">
              <a:rPr lang="en-US" smtClean="0"/>
              <a:t>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399635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1327A7-1338-42E3-A376-4DBDA53A9DB0}"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8006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1327A7-1338-42E3-A376-4DBDA53A9DB0}" type="datetimeFigureOut">
              <a:rPr lang="en-US" smtClean="0"/>
              <a:t>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47529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1327A7-1338-42E3-A376-4DBDA53A9DB0}" type="datetimeFigureOut">
              <a:rPr lang="en-US" smtClean="0"/>
              <a:t>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154081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327A7-1338-42E3-A376-4DBDA53A9DB0}" type="datetimeFigureOut">
              <a:rPr lang="en-US" smtClean="0"/>
              <a:t>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39958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327A7-1338-42E3-A376-4DBDA53A9DB0}"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21788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327A7-1338-42E3-A376-4DBDA53A9DB0}" type="datetimeFigureOut">
              <a:rPr lang="en-US" smtClean="0"/>
              <a:t>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A71E27-32CE-4F25-9C5F-7D6A00B3314D}" type="slidenum">
              <a:rPr lang="en-US" smtClean="0"/>
              <a:t>‹#›</a:t>
            </a:fld>
            <a:endParaRPr lang="en-US"/>
          </a:p>
        </p:txBody>
      </p:sp>
    </p:spTree>
    <p:extLst>
      <p:ext uri="{BB962C8B-B14F-4D97-AF65-F5344CB8AC3E}">
        <p14:creationId xmlns:p14="http://schemas.microsoft.com/office/powerpoint/2010/main" val="56235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327A7-1338-42E3-A376-4DBDA53A9DB0}" type="datetimeFigureOut">
              <a:rPr lang="en-US" smtClean="0"/>
              <a:t>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A71E27-32CE-4F25-9C5F-7D6A00B3314D}" type="slidenum">
              <a:rPr lang="en-US" smtClean="0"/>
              <a:t>‹#›</a:t>
            </a:fld>
            <a:endParaRPr lang="en-US"/>
          </a:p>
        </p:txBody>
      </p:sp>
    </p:spTree>
    <p:extLst>
      <p:ext uri="{BB962C8B-B14F-4D97-AF65-F5344CB8AC3E}">
        <p14:creationId xmlns:p14="http://schemas.microsoft.com/office/powerpoint/2010/main" val="2313595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The_Timeless_Way_of_Building" TargetMode="External"/><Relationship Id="rId2" Type="http://schemas.openxmlformats.org/officeDocument/2006/relationships/hyperlink" Target="http://en.wikipedia.org/wiki/A_Pattern_Languag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www.amazon.com/Object-Oriented-Analysis-Yourdon-Computing/dp/0136299814" TargetMode="External"/><Relationship Id="rId3" Type="http://schemas.openxmlformats.org/officeDocument/2006/relationships/hyperlink" Target="http://en.wikipedia.org/wiki/Design_pattern" TargetMode="External"/><Relationship Id="rId7" Type="http://schemas.openxmlformats.org/officeDocument/2006/relationships/hyperlink" Target="http://www.amazon.com/Analysis-Patterns-Reusable-Object-Models/dp/0201895420" TargetMode="External"/><Relationship Id="rId12" Type="http://schemas.openxmlformats.org/officeDocument/2006/relationships/hyperlink" Target="http://www.amazon.com/TCP-Illustrated-Volume-Addison-Wesley-Professional/dp/0321336313" TargetMode="External"/><Relationship Id="rId2" Type="http://schemas.openxmlformats.org/officeDocument/2006/relationships/hyperlink" Target="http://en.wikipedia.org/wiki/Design_Patterns" TargetMode="External"/><Relationship Id="rId1" Type="http://schemas.openxmlformats.org/officeDocument/2006/relationships/slideLayout" Target="../slideLayouts/slideLayout2.xml"/><Relationship Id="rId6" Type="http://schemas.openxmlformats.org/officeDocument/2006/relationships/hyperlink" Target="http://www.amazon.com/Object-Life-Cycles-Modeling-States/dp/0136299407" TargetMode="External"/><Relationship Id="rId11" Type="http://schemas.openxmlformats.org/officeDocument/2006/relationships/hyperlink" Target="http://www.amazon.com/Unix-Network-Programming-Volume-Networking/dp/0131411551" TargetMode="External"/><Relationship Id="rId5" Type="http://schemas.openxmlformats.org/officeDocument/2006/relationships/hyperlink" Target="http://www.amazon.com/Object-Oriented-Modeling-Design-James-Rumbaugh/dp/0136298419" TargetMode="External"/><Relationship Id="rId10" Type="http://schemas.openxmlformats.org/officeDocument/2006/relationships/hyperlink" Target="http://www.amazon.com/Object-Oriented-Programming-Peter-Coad/dp/013032616X" TargetMode="External"/><Relationship Id="rId4" Type="http://schemas.openxmlformats.org/officeDocument/2006/relationships/hyperlink" Target="http://www.dofactory.com/Patterns/Patterns.aspx" TargetMode="External"/><Relationship Id="rId9" Type="http://schemas.openxmlformats.org/officeDocument/2006/relationships/hyperlink" Target="http://www.amazon.com/Object-Oriented-Design-Peter-Coad/dp/01363007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39BE-42FA-8D4A-80DC-0C37EB5481FF}"/>
              </a:ext>
            </a:extLst>
          </p:cNvPr>
          <p:cNvSpPr>
            <a:spLocks noGrp="1"/>
          </p:cNvSpPr>
          <p:nvPr>
            <p:ph type="ctrTitle"/>
          </p:nvPr>
        </p:nvSpPr>
        <p:spPr/>
        <p:txBody>
          <a:bodyPr/>
          <a:lstStyle/>
          <a:p>
            <a:r>
              <a:rPr lang="en-US" dirty="0"/>
              <a:t>CPSC 5200</a:t>
            </a:r>
          </a:p>
        </p:txBody>
      </p:sp>
      <p:sp>
        <p:nvSpPr>
          <p:cNvPr id="3" name="Subtitle 2">
            <a:extLst>
              <a:ext uri="{FF2B5EF4-FFF2-40B4-BE49-F238E27FC236}">
                <a16:creationId xmlns:a16="http://schemas.microsoft.com/office/drawing/2014/main" id="{14AF4CC5-FA98-2345-AC33-7068829B60A5}"/>
              </a:ext>
            </a:extLst>
          </p:cNvPr>
          <p:cNvSpPr>
            <a:spLocks noGrp="1"/>
          </p:cNvSpPr>
          <p:nvPr>
            <p:ph type="subTitle" idx="1"/>
          </p:nvPr>
        </p:nvSpPr>
        <p:spPr/>
        <p:txBody>
          <a:bodyPr/>
          <a:lstStyle/>
          <a:p>
            <a:r>
              <a:rPr lang="en-US" dirty="0"/>
              <a:t>Software Architecture and Design</a:t>
            </a:r>
          </a:p>
        </p:txBody>
      </p:sp>
    </p:spTree>
    <p:extLst>
      <p:ext uri="{BB962C8B-B14F-4D97-AF65-F5344CB8AC3E}">
        <p14:creationId xmlns:p14="http://schemas.microsoft.com/office/powerpoint/2010/main" val="2347194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design patterns solve design problems</a:t>
            </a:r>
          </a:p>
        </p:txBody>
      </p:sp>
      <p:sp>
        <p:nvSpPr>
          <p:cNvPr id="3" name="Content Placeholder 2"/>
          <p:cNvSpPr>
            <a:spLocks noGrp="1"/>
          </p:cNvSpPr>
          <p:nvPr>
            <p:ph idx="1"/>
          </p:nvPr>
        </p:nvSpPr>
        <p:spPr/>
        <p:txBody>
          <a:bodyPr/>
          <a:lstStyle/>
          <a:p>
            <a:pPr marL="0" indent="0">
              <a:buNone/>
            </a:pPr>
            <a:r>
              <a:rPr lang="en-US" dirty="0"/>
              <a:t>Finding appropriate objects</a:t>
            </a:r>
          </a:p>
          <a:p>
            <a:pPr marL="0" indent="0">
              <a:buNone/>
            </a:pPr>
            <a:r>
              <a:rPr lang="en-US" dirty="0"/>
              <a:t>Determining object granularity</a:t>
            </a:r>
          </a:p>
          <a:p>
            <a:pPr marL="0" indent="0">
              <a:buNone/>
            </a:pPr>
            <a:r>
              <a:rPr lang="en-US" dirty="0"/>
              <a:t>Specifying object interfaces</a:t>
            </a:r>
          </a:p>
          <a:p>
            <a:pPr marL="0" indent="0">
              <a:buNone/>
            </a:pPr>
            <a:r>
              <a:rPr lang="en-US" dirty="0"/>
              <a:t>Specifying object implementations</a:t>
            </a:r>
          </a:p>
        </p:txBody>
      </p:sp>
    </p:spTree>
    <p:extLst>
      <p:ext uri="{BB962C8B-B14F-4D97-AF65-F5344CB8AC3E}">
        <p14:creationId xmlns:p14="http://schemas.microsoft.com/office/powerpoint/2010/main" val="374902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patterns and frameworks relate</a:t>
            </a:r>
          </a:p>
        </p:txBody>
      </p:sp>
      <p:sp>
        <p:nvSpPr>
          <p:cNvPr id="3" name="Content Placeholder 2"/>
          <p:cNvSpPr>
            <a:spLocks noGrp="1"/>
          </p:cNvSpPr>
          <p:nvPr>
            <p:ph idx="1"/>
          </p:nvPr>
        </p:nvSpPr>
        <p:spPr/>
        <p:txBody>
          <a:bodyPr/>
          <a:lstStyle/>
          <a:p>
            <a:pPr marL="0" indent="0">
              <a:buNone/>
            </a:pPr>
            <a:r>
              <a:rPr lang="en-US" dirty="0"/>
              <a:t>Design patterns are more abstract than frameworks</a:t>
            </a:r>
          </a:p>
          <a:p>
            <a:pPr marL="0" indent="0">
              <a:buNone/>
            </a:pPr>
            <a:r>
              <a:rPr lang="en-US" dirty="0"/>
              <a:t>Design patterns are smaller architectural elements than frameworks</a:t>
            </a:r>
          </a:p>
          <a:p>
            <a:pPr marL="0" indent="0">
              <a:buNone/>
            </a:pPr>
            <a:r>
              <a:rPr lang="en-US" dirty="0"/>
              <a:t>Design patterns are less specialized than frameworks</a:t>
            </a:r>
          </a:p>
          <a:p>
            <a:endParaRPr lang="en-US" dirty="0"/>
          </a:p>
          <a:p>
            <a:pPr marL="0" indent="0">
              <a:buNone/>
            </a:pPr>
            <a:r>
              <a:rPr lang="en-US" dirty="0"/>
              <a:t>In short, patterns are patterns, frameworks are implementations</a:t>
            </a:r>
          </a:p>
        </p:txBody>
      </p:sp>
    </p:spTree>
    <p:extLst>
      <p:ext uri="{BB962C8B-B14F-4D97-AF65-F5344CB8AC3E}">
        <p14:creationId xmlns:p14="http://schemas.microsoft.com/office/powerpoint/2010/main" val="48636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5A6FF-5133-F948-B4B0-993BF1ED53AF}"/>
              </a:ext>
            </a:extLst>
          </p:cNvPr>
          <p:cNvSpPr>
            <a:spLocks noGrp="1"/>
          </p:cNvSpPr>
          <p:nvPr>
            <p:ph type="title"/>
          </p:nvPr>
        </p:nvSpPr>
        <p:spPr/>
        <p:txBody>
          <a:bodyPr/>
          <a:lstStyle/>
          <a:p>
            <a:r>
              <a:rPr lang="en-US" dirty="0"/>
              <a:t>The Patterns</a:t>
            </a:r>
          </a:p>
        </p:txBody>
      </p:sp>
      <p:sp>
        <p:nvSpPr>
          <p:cNvPr id="5" name="Text Placeholder 4">
            <a:extLst>
              <a:ext uri="{FF2B5EF4-FFF2-40B4-BE49-F238E27FC236}">
                <a16:creationId xmlns:a16="http://schemas.microsoft.com/office/drawing/2014/main" id="{A1A0BF1B-0E4B-BB4A-A7F2-1EC2B6FB4D4F}"/>
              </a:ext>
            </a:extLst>
          </p:cNvPr>
          <p:cNvSpPr>
            <a:spLocks noGrp="1"/>
          </p:cNvSpPr>
          <p:nvPr>
            <p:ph type="body" idx="1"/>
          </p:nvPr>
        </p:nvSpPr>
        <p:spPr/>
        <p:txBody>
          <a:bodyPr/>
          <a:lstStyle/>
          <a:p>
            <a:r>
              <a:rPr lang="en-US" dirty="0"/>
              <a:t>Overview of the Gang of Four patterns</a:t>
            </a:r>
          </a:p>
        </p:txBody>
      </p:sp>
    </p:spTree>
    <p:extLst>
      <p:ext uri="{BB962C8B-B14F-4D97-AF65-F5344CB8AC3E}">
        <p14:creationId xmlns:p14="http://schemas.microsoft.com/office/powerpoint/2010/main" val="1618140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types</a:t>
            </a:r>
          </a:p>
        </p:txBody>
      </p:sp>
      <p:sp>
        <p:nvSpPr>
          <p:cNvPr id="3" name="Content Placeholder 2"/>
          <p:cNvSpPr>
            <a:spLocks noGrp="1"/>
          </p:cNvSpPr>
          <p:nvPr>
            <p:ph idx="1"/>
          </p:nvPr>
        </p:nvSpPr>
        <p:spPr/>
        <p:txBody>
          <a:bodyPr/>
          <a:lstStyle/>
          <a:p>
            <a:pPr marL="0" indent="0">
              <a:buNone/>
            </a:pPr>
            <a:r>
              <a:rPr lang="en-US" b="1" dirty="0"/>
              <a:t>Creational</a:t>
            </a:r>
            <a:r>
              <a:rPr lang="en-US" dirty="0"/>
              <a:t> patterns concern the process of object creation</a:t>
            </a:r>
          </a:p>
          <a:p>
            <a:pPr marL="0" indent="0">
              <a:buNone/>
            </a:pPr>
            <a:r>
              <a:rPr lang="en-US" b="1" dirty="0"/>
              <a:t>Structural</a:t>
            </a:r>
            <a:r>
              <a:rPr lang="en-US" dirty="0"/>
              <a:t> patterns deal with the composition of classes or objects</a:t>
            </a:r>
          </a:p>
          <a:p>
            <a:pPr marL="0" indent="0">
              <a:buNone/>
            </a:pPr>
            <a:r>
              <a:rPr lang="en-US" b="1" dirty="0"/>
              <a:t>Behavioral</a:t>
            </a:r>
            <a:r>
              <a:rPr lang="en-US" dirty="0"/>
              <a:t> patterns characterize the ways in which classes or objects interact and distribute responsibility</a:t>
            </a:r>
          </a:p>
        </p:txBody>
      </p:sp>
    </p:spTree>
    <p:extLst>
      <p:ext uri="{BB962C8B-B14F-4D97-AF65-F5344CB8AC3E}">
        <p14:creationId xmlns:p14="http://schemas.microsoft.com/office/powerpoint/2010/main" val="409889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pattern space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6654799"/>
              </p:ext>
            </p:extLst>
          </p:nvPr>
        </p:nvGraphicFramePr>
        <p:xfrm>
          <a:off x="838200" y="1825625"/>
          <a:ext cx="10515600" cy="3942080"/>
        </p:xfrm>
        <a:graphic>
          <a:graphicData uri="http://schemas.openxmlformats.org/drawingml/2006/table">
            <a:tbl>
              <a:tblPr firstRow="1" bandRow="1">
                <a:tableStyleId>{2D5ABB26-0587-4C30-8999-92F81FD0307C}</a:tableStyleId>
              </a:tblPr>
              <a:tblGrid>
                <a:gridCol w="1183105">
                  <a:extLst>
                    <a:ext uri="{9D8B030D-6E8A-4147-A177-3AD203B41FA5}">
                      <a16:colId xmlns:a16="http://schemas.microsoft.com/office/drawing/2014/main" val="20000"/>
                    </a:ext>
                  </a:extLst>
                </a:gridCol>
                <a:gridCol w="1239253">
                  <a:extLst>
                    <a:ext uri="{9D8B030D-6E8A-4147-A177-3AD203B41FA5}">
                      <a16:colId xmlns:a16="http://schemas.microsoft.com/office/drawing/2014/main" val="20001"/>
                    </a:ext>
                  </a:extLst>
                </a:gridCol>
                <a:gridCol w="2418347">
                  <a:extLst>
                    <a:ext uri="{9D8B030D-6E8A-4147-A177-3AD203B41FA5}">
                      <a16:colId xmlns:a16="http://schemas.microsoft.com/office/drawing/2014/main" val="20002"/>
                    </a:ext>
                  </a:extLst>
                </a:gridCol>
                <a:gridCol w="2454442">
                  <a:extLst>
                    <a:ext uri="{9D8B030D-6E8A-4147-A177-3AD203B41FA5}">
                      <a16:colId xmlns:a16="http://schemas.microsoft.com/office/drawing/2014/main" val="20003"/>
                    </a:ext>
                  </a:extLst>
                </a:gridCol>
                <a:gridCol w="322045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endParaRPr lang="en-US"/>
                    </a:p>
                  </a:txBody>
                  <a:tcPr>
                    <a:lnR w="12700" cap="flat" cmpd="sng" algn="ctr">
                      <a:solidFill>
                        <a:schemeClr val="tx1"/>
                      </a:solidFill>
                      <a:prstDash val="solid"/>
                      <a:round/>
                      <a:headEnd type="none" w="med" len="med"/>
                      <a:tailEnd type="none" w="med" len="med"/>
                    </a:lnR>
                  </a:tcPr>
                </a:tc>
                <a:tc gridSpan="3">
                  <a:txBody>
                    <a:bodyPr/>
                    <a:lstStyle/>
                    <a:p>
                      <a:pPr algn="ctr"/>
                      <a:r>
                        <a:rPr lang="en-US" b="1" dirty="0"/>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t>Creational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Structural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Behavioral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r>
                        <a:rPr lang="en-US" sz="1800" b="1" kern="1200" dirty="0">
                          <a:solidFill>
                            <a:schemeClr val="tx1"/>
                          </a:solidFill>
                          <a:latin typeface="+mn-lt"/>
                          <a:ea typeface="+mn-ea"/>
                          <a:cs typeface="+mn-cs"/>
                        </a:rPr>
                        <a:t>Scope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3175" cap="flat" cmpd="sng" algn="ctr">
                      <a:noFill/>
                      <a:prstDash val="solid"/>
                      <a:round/>
                      <a:headEnd type="none" w="med" len="med"/>
                      <a:tailEnd type="none" w="med" len="med"/>
                    </a:lnTlToBr>
                    <a:lnBlToTr w="12700" cmpd="sng">
                      <a:noFill/>
                      <a:prstDash val="solid"/>
                    </a:lnBlToTr>
                    <a:solidFill>
                      <a:schemeClr val="bg1">
                        <a:lumMod val="85000"/>
                      </a:schemeClr>
                    </a:solidFill>
                  </a:tcPr>
                </a:tc>
                <a:tc>
                  <a:txBody>
                    <a:bodyPr/>
                    <a:lstStyle/>
                    <a:p>
                      <a:r>
                        <a:rPr lang="en-US" b="1" dirty="0"/>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Factory Method</a:t>
                      </a:r>
                      <a:r>
                        <a:rPr lang="en-US" b="0" baseline="0" dirty="0"/>
                        <a:t> (107)</a:t>
                      </a:r>
                      <a:endParaRPr lang="en-US"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r>
                        <a:rPr lang="en-US" b="0" dirty="0"/>
                        <a:t>Adapter</a:t>
                      </a:r>
                      <a:r>
                        <a:rPr lang="en-US" b="0" baseline="0" dirty="0"/>
                        <a:t> (class) (139)</a:t>
                      </a:r>
                      <a:endParaRPr lang="en-US" b="0" dirty="0"/>
                    </a:p>
                  </a:txBody>
                  <a:tcPr>
                    <a:lnT w="12700" cap="flat" cmpd="sng" algn="ctr">
                      <a:solidFill>
                        <a:schemeClr val="tx1"/>
                      </a:solidFill>
                      <a:prstDash val="solid"/>
                      <a:round/>
                      <a:headEnd type="none" w="med" len="med"/>
                      <a:tailEnd type="none" w="med" len="med"/>
                    </a:lnT>
                  </a:tcPr>
                </a:tc>
                <a:tc>
                  <a:txBody>
                    <a:bodyPr/>
                    <a:lstStyle/>
                    <a:p>
                      <a:pPr algn="l"/>
                      <a:r>
                        <a:rPr lang="en-US" b="0" dirty="0"/>
                        <a:t>Interpreter (243)</a:t>
                      </a:r>
                    </a:p>
                    <a:p>
                      <a:pPr algn="l"/>
                      <a:r>
                        <a:rPr lang="en-US" b="0" dirty="0"/>
                        <a:t>Template Method (325)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741680">
                <a:tc vMerge="1">
                  <a:txBody>
                    <a:bodyPr/>
                    <a:lstStyle/>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0" dirty="0"/>
                        <a:t>Abstract Factory (87)</a:t>
                      </a:r>
                    </a:p>
                    <a:p>
                      <a:pPr algn="l"/>
                      <a:r>
                        <a:rPr lang="en-US" b="0" dirty="0"/>
                        <a:t>Builder (97)</a:t>
                      </a:r>
                    </a:p>
                    <a:p>
                      <a:pPr algn="l"/>
                      <a:r>
                        <a:rPr lang="en-US" b="0" dirty="0"/>
                        <a:t>Prototype</a:t>
                      </a:r>
                      <a:r>
                        <a:rPr lang="en-US" b="0" baseline="0" dirty="0"/>
                        <a:t> (117)</a:t>
                      </a:r>
                    </a:p>
                    <a:p>
                      <a:pPr algn="l"/>
                      <a:r>
                        <a:rPr lang="en-US" b="0" baseline="0" dirty="0"/>
                        <a:t>Singleton (127)</a:t>
                      </a:r>
                      <a:endParaRPr lang="en-US" b="0" dirty="0"/>
                    </a:p>
                  </a:txBody>
                  <a:tcPr>
                    <a:lnL w="12700" cap="flat" cmpd="sng" algn="ctr">
                      <a:solidFill>
                        <a:schemeClr val="tx1"/>
                      </a:solidFill>
                      <a:prstDash val="solid"/>
                      <a:round/>
                      <a:headEnd type="none" w="med" len="med"/>
                      <a:tailEnd type="none" w="med" len="med"/>
                    </a:lnL>
                  </a:tcPr>
                </a:tc>
                <a:tc>
                  <a:txBody>
                    <a:bodyPr/>
                    <a:lstStyle/>
                    <a:p>
                      <a:pPr algn="l"/>
                      <a:r>
                        <a:rPr lang="en-US" b="0" dirty="0"/>
                        <a:t>Adapter (object) (139)</a:t>
                      </a:r>
                    </a:p>
                    <a:p>
                      <a:pPr algn="l"/>
                      <a:r>
                        <a:rPr lang="en-US" b="0" dirty="0"/>
                        <a:t>Bridge (151)</a:t>
                      </a:r>
                    </a:p>
                    <a:p>
                      <a:pPr algn="l"/>
                      <a:r>
                        <a:rPr lang="en-US" b="0" dirty="0"/>
                        <a:t>Composite (163)</a:t>
                      </a:r>
                    </a:p>
                    <a:p>
                      <a:pPr algn="l"/>
                      <a:r>
                        <a:rPr lang="en-US" b="0" dirty="0"/>
                        <a:t>Decorator (175)</a:t>
                      </a:r>
                    </a:p>
                    <a:p>
                      <a:pPr algn="l"/>
                      <a:r>
                        <a:rPr lang="en-US" b="0" dirty="0"/>
                        <a:t>Façade (185)</a:t>
                      </a:r>
                    </a:p>
                    <a:p>
                      <a:pPr algn="l"/>
                      <a:r>
                        <a:rPr lang="en-US" b="0" dirty="0"/>
                        <a:t>Flyweight (195)</a:t>
                      </a:r>
                    </a:p>
                    <a:p>
                      <a:pPr algn="l"/>
                      <a:r>
                        <a:rPr lang="en-US" b="0" dirty="0"/>
                        <a:t>Proxy (207)</a:t>
                      </a:r>
                    </a:p>
                  </a:txBody>
                  <a:tcPr/>
                </a:tc>
                <a:tc>
                  <a:txBody>
                    <a:bodyPr/>
                    <a:lstStyle/>
                    <a:p>
                      <a:pPr algn="l"/>
                      <a:r>
                        <a:rPr lang="en-US" b="0" dirty="0"/>
                        <a:t>Chain of responsibility (223)</a:t>
                      </a:r>
                    </a:p>
                    <a:p>
                      <a:pPr algn="l"/>
                      <a:r>
                        <a:rPr lang="en-US" b="0" dirty="0"/>
                        <a:t>Command (233)</a:t>
                      </a:r>
                    </a:p>
                    <a:p>
                      <a:pPr algn="l"/>
                      <a:r>
                        <a:rPr lang="en-US" b="0" dirty="0"/>
                        <a:t>Iterator (257)</a:t>
                      </a:r>
                    </a:p>
                    <a:p>
                      <a:pPr algn="l"/>
                      <a:r>
                        <a:rPr lang="en-US" b="0" dirty="0"/>
                        <a:t>Mediator (273)</a:t>
                      </a:r>
                    </a:p>
                    <a:p>
                      <a:pPr algn="l"/>
                      <a:r>
                        <a:rPr lang="en-US" b="0" dirty="0"/>
                        <a:t>Memento (283)</a:t>
                      </a:r>
                    </a:p>
                    <a:p>
                      <a:pPr algn="l"/>
                      <a:r>
                        <a:rPr lang="en-US" b="0" dirty="0"/>
                        <a:t>Observer (293)</a:t>
                      </a:r>
                    </a:p>
                    <a:p>
                      <a:pPr algn="l"/>
                      <a:r>
                        <a:rPr lang="en-US" b="0" dirty="0"/>
                        <a:t>State (305)</a:t>
                      </a:r>
                    </a:p>
                    <a:p>
                      <a:pPr algn="l"/>
                      <a:r>
                        <a:rPr lang="en-US" b="0" dirty="0"/>
                        <a:t>Strategy (315)</a:t>
                      </a:r>
                    </a:p>
                    <a:p>
                      <a:pPr algn="l"/>
                      <a:r>
                        <a:rPr lang="en-US" b="0" dirty="0"/>
                        <a:t>Visitor (331)</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574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patterns – creational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83479635"/>
              </p:ext>
            </p:extLst>
          </p:nvPr>
        </p:nvGraphicFramePr>
        <p:xfrm>
          <a:off x="838200" y="1825625"/>
          <a:ext cx="10515600" cy="222504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Description</a:t>
                      </a:r>
                    </a:p>
                  </a:txBody>
                  <a:tcPr/>
                </a:tc>
                <a:extLst>
                  <a:ext uri="{0D108BD9-81ED-4DB2-BD59-A6C34878D82A}">
                    <a16:rowId xmlns:a16="http://schemas.microsoft.com/office/drawing/2014/main" val="10000"/>
                  </a:ext>
                </a:extLst>
              </a:tr>
              <a:tr h="370840">
                <a:tc>
                  <a:txBody>
                    <a:bodyPr/>
                    <a:lstStyle/>
                    <a:p>
                      <a:r>
                        <a:rPr lang="en-US" dirty="0"/>
                        <a:t>Abstract factory (87)</a:t>
                      </a:r>
                    </a:p>
                  </a:txBody>
                  <a:tcPr/>
                </a:tc>
                <a:tc>
                  <a:txBody>
                    <a:bodyPr/>
                    <a:lstStyle/>
                    <a:p>
                      <a:r>
                        <a:rPr lang="en-US" sz="1800" b="0" i="0" kern="1200" dirty="0">
                          <a:solidFill>
                            <a:schemeClr val="tx1"/>
                          </a:solidFill>
                          <a:effectLst/>
                          <a:latin typeface="+mn-lt"/>
                          <a:ea typeface="+mn-ea"/>
                          <a:cs typeface="+mn-cs"/>
                        </a:rPr>
                        <a:t>groups object factories that have a common theme</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Builder (97)</a:t>
                      </a:r>
                    </a:p>
                  </a:txBody>
                  <a:tcPr/>
                </a:tc>
                <a:tc>
                  <a:txBody>
                    <a:bodyPr/>
                    <a:lstStyle/>
                    <a:p>
                      <a:r>
                        <a:rPr lang="en-US" sz="1800" b="0" i="0" kern="1200" dirty="0">
                          <a:solidFill>
                            <a:schemeClr val="tx1"/>
                          </a:solidFill>
                          <a:effectLst/>
                          <a:latin typeface="+mn-lt"/>
                          <a:ea typeface="+mn-ea"/>
                          <a:cs typeface="+mn-cs"/>
                        </a:rPr>
                        <a:t>constructs complex objects by separating construction and representation</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Factory method (107)</a:t>
                      </a:r>
                    </a:p>
                  </a:txBody>
                  <a:tcPr/>
                </a:tc>
                <a:tc>
                  <a:txBody>
                    <a:bodyPr/>
                    <a:lstStyle/>
                    <a:p>
                      <a:r>
                        <a:rPr lang="en-US" sz="1800" b="0" i="0" kern="1200" dirty="0">
                          <a:solidFill>
                            <a:schemeClr val="tx1"/>
                          </a:solidFill>
                          <a:effectLst/>
                          <a:latin typeface="+mn-lt"/>
                          <a:ea typeface="+mn-ea"/>
                          <a:cs typeface="+mn-cs"/>
                        </a:rPr>
                        <a:t>creates objects without specifying the exact class to create</a:t>
                      </a:r>
                      <a:endParaRPr lang="en-US" dirty="0"/>
                    </a:p>
                  </a:txBody>
                  <a:tcPr/>
                </a:tc>
                <a:extLst>
                  <a:ext uri="{0D108BD9-81ED-4DB2-BD59-A6C34878D82A}">
                    <a16:rowId xmlns:a16="http://schemas.microsoft.com/office/drawing/2014/main" val="10003"/>
                  </a:ext>
                </a:extLst>
              </a:tr>
              <a:tr h="370840">
                <a:tc>
                  <a:txBody>
                    <a:bodyPr/>
                    <a:lstStyle/>
                    <a:p>
                      <a:r>
                        <a:rPr lang="en-US" dirty="0"/>
                        <a:t>Prototype (117)</a:t>
                      </a:r>
                    </a:p>
                  </a:txBody>
                  <a:tcPr/>
                </a:tc>
                <a:tc>
                  <a:txBody>
                    <a:bodyPr/>
                    <a:lstStyle/>
                    <a:p>
                      <a:r>
                        <a:rPr lang="en-US" sz="1800" b="0" i="0" kern="1200" dirty="0">
                          <a:solidFill>
                            <a:schemeClr val="tx1"/>
                          </a:solidFill>
                          <a:effectLst/>
                          <a:latin typeface="+mn-lt"/>
                          <a:ea typeface="+mn-ea"/>
                          <a:cs typeface="+mn-cs"/>
                        </a:rPr>
                        <a:t>creates objects by cloning an existing object</a:t>
                      </a:r>
                      <a:endParaRPr lang="en-US" dirty="0"/>
                    </a:p>
                  </a:txBody>
                  <a:tcPr/>
                </a:tc>
                <a:extLst>
                  <a:ext uri="{0D108BD9-81ED-4DB2-BD59-A6C34878D82A}">
                    <a16:rowId xmlns:a16="http://schemas.microsoft.com/office/drawing/2014/main" val="10004"/>
                  </a:ext>
                </a:extLst>
              </a:tr>
              <a:tr h="370840">
                <a:tc>
                  <a:txBody>
                    <a:bodyPr/>
                    <a:lstStyle/>
                    <a:p>
                      <a:r>
                        <a:rPr lang="en-US" dirty="0"/>
                        <a:t>Singleton (127)</a:t>
                      </a:r>
                    </a:p>
                  </a:txBody>
                  <a:tcPr/>
                </a:tc>
                <a:tc>
                  <a:txBody>
                    <a:bodyPr/>
                    <a:lstStyle/>
                    <a:p>
                      <a:r>
                        <a:rPr lang="en-US" sz="1800" b="0" i="0" kern="1200" dirty="0">
                          <a:solidFill>
                            <a:schemeClr val="tx1"/>
                          </a:solidFill>
                          <a:effectLst/>
                          <a:latin typeface="+mn-lt"/>
                          <a:ea typeface="+mn-ea"/>
                          <a:cs typeface="+mn-cs"/>
                        </a:rPr>
                        <a:t>restricts object creation for a class to only one instance</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5571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patterns – structural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1559058"/>
              </p:ext>
            </p:extLst>
          </p:nvPr>
        </p:nvGraphicFramePr>
        <p:xfrm>
          <a:off x="838200" y="1825625"/>
          <a:ext cx="10515600" cy="3774440"/>
        </p:xfrm>
        <a:graphic>
          <a:graphicData uri="http://schemas.openxmlformats.org/drawingml/2006/table">
            <a:tbl>
              <a:tblPr firstRow="1" bandRow="1">
                <a:tableStyleId>{2D5ABB26-0587-4C30-8999-92F81FD0307C}</a:tableStyleId>
              </a:tblPr>
              <a:tblGrid>
                <a:gridCol w="2121568">
                  <a:extLst>
                    <a:ext uri="{9D8B030D-6E8A-4147-A177-3AD203B41FA5}">
                      <a16:colId xmlns:a16="http://schemas.microsoft.com/office/drawing/2014/main" val="20000"/>
                    </a:ext>
                  </a:extLst>
                </a:gridCol>
                <a:gridCol w="8394032">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Description</a:t>
                      </a:r>
                    </a:p>
                  </a:txBody>
                  <a:tcPr/>
                </a:tc>
                <a:extLst>
                  <a:ext uri="{0D108BD9-81ED-4DB2-BD59-A6C34878D82A}">
                    <a16:rowId xmlns:a16="http://schemas.microsoft.com/office/drawing/2014/main" val="10000"/>
                  </a:ext>
                </a:extLst>
              </a:tr>
              <a:tr h="370840">
                <a:tc>
                  <a:txBody>
                    <a:bodyPr/>
                    <a:lstStyle/>
                    <a:p>
                      <a:r>
                        <a:rPr lang="en-US" dirty="0"/>
                        <a:t>Adapter (139)</a:t>
                      </a:r>
                    </a:p>
                  </a:txBody>
                  <a:tcPr/>
                </a:tc>
                <a:tc>
                  <a:txBody>
                    <a:bodyPr/>
                    <a:lstStyle/>
                    <a:p>
                      <a:r>
                        <a:rPr lang="en-US" sz="1800" b="0" i="0" kern="1200" dirty="0">
                          <a:solidFill>
                            <a:schemeClr val="tx1"/>
                          </a:solidFill>
                          <a:effectLst/>
                          <a:latin typeface="+mn-lt"/>
                          <a:ea typeface="+mn-ea"/>
                          <a:cs typeface="+mn-cs"/>
                        </a:rPr>
                        <a:t>allows classes with incompatible interfaces to work together by wrapping its own interface around that of an already existing class</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Bridge (151)</a:t>
                      </a:r>
                    </a:p>
                  </a:txBody>
                  <a:tcPr/>
                </a:tc>
                <a:tc>
                  <a:txBody>
                    <a:bodyPr/>
                    <a:lstStyle/>
                    <a:p>
                      <a:r>
                        <a:rPr lang="en-US" sz="1800" b="0" i="0" kern="1200" dirty="0">
                          <a:solidFill>
                            <a:schemeClr val="tx1"/>
                          </a:solidFill>
                          <a:effectLst/>
                          <a:latin typeface="+mn-lt"/>
                          <a:ea typeface="+mn-ea"/>
                          <a:cs typeface="+mn-cs"/>
                        </a:rPr>
                        <a:t>decouples an abstraction from its implementation so that the two can vary independently</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Composite (163)</a:t>
                      </a:r>
                    </a:p>
                  </a:txBody>
                  <a:tcPr/>
                </a:tc>
                <a:tc>
                  <a:txBody>
                    <a:bodyPr/>
                    <a:lstStyle/>
                    <a:p>
                      <a:r>
                        <a:rPr lang="en-US" sz="1800" b="0" i="0" kern="1200" dirty="0">
                          <a:solidFill>
                            <a:schemeClr val="tx1"/>
                          </a:solidFill>
                          <a:effectLst/>
                          <a:latin typeface="+mn-lt"/>
                          <a:ea typeface="+mn-ea"/>
                          <a:cs typeface="+mn-cs"/>
                        </a:rPr>
                        <a:t>composes zero-or-more similar objects so that they can be manipulated as one object</a:t>
                      </a:r>
                      <a:endParaRPr lang="en-US" dirty="0"/>
                    </a:p>
                  </a:txBody>
                  <a:tcPr/>
                </a:tc>
                <a:extLst>
                  <a:ext uri="{0D108BD9-81ED-4DB2-BD59-A6C34878D82A}">
                    <a16:rowId xmlns:a16="http://schemas.microsoft.com/office/drawing/2014/main" val="10003"/>
                  </a:ext>
                </a:extLst>
              </a:tr>
              <a:tr h="370840">
                <a:tc>
                  <a:txBody>
                    <a:bodyPr/>
                    <a:lstStyle/>
                    <a:p>
                      <a:r>
                        <a:rPr lang="en-US" dirty="0"/>
                        <a:t>Decorator (175)</a:t>
                      </a:r>
                    </a:p>
                  </a:txBody>
                  <a:tcPr/>
                </a:tc>
                <a:tc>
                  <a:txBody>
                    <a:bodyPr/>
                    <a:lstStyle/>
                    <a:p>
                      <a:r>
                        <a:rPr lang="en-US" sz="1800" b="0" i="0" kern="1200" dirty="0">
                          <a:solidFill>
                            <a:schemeClr val="tx1"/>
                          </a:solidFill>
                          <a:effectLst/>
                          <a:latin typeface="+mn-lt"/>
                          <a:ea typeface="+mn-ea"/>
                          <a:cs typeface="+mn-cs"/>
                        </a:rPr>
                        <a:t>dynamically adds / overrides behavior in an existing method of an object.</a:t>
                      </a:r>
                    </a:p>
                  </a:txBody>
                  <a:tcPr/>
                </a:tc>
                <a:extLst>
                  <a:ext uri="{0D108BD9-81ED-4DB2-BD59-A6C34878D82A}">
                    <a16:rowId xmlns:a16="http://schemas.microsoft.com/office/drawing/2014/main" val="10004"/>
                  </a:ext>
                </a:extLst>
              </a:tr>
              <a:tr h="370840">
                <a:tc>
                  <a:txBody>
                    <a:bodyPr/>
                    <a:lstStyle/>
                    <a:p>
                      <a:r>
                        <a:rPr lang="pt-BR" dirty="0" err="1"/>
                        <a:t>Façade</a:t>
                      </a:r>
                      <a:r>
                        <a:rPr lang="pt-BR" dirty="0"/>
                        <a:t> (185)</a:t>
                      </a:r>
                      <a:endParaRPr lang="en-US" dirty="0"/>
                    </a:p>
                  </a:txBody>
                  <a:tcPr/>
                </a:tc>
                <a:tc>
                  <a:txBody>
                    <a:bodyPr/>
                    <a:lstStyle/>
                    <a:p>
                      <a:r>
                        <a:rPr lang="en-US" sz="1800" b="0" i="0" kern="1200" dirty="0">
                          <a:solidFill>
                            <a:schemeClr val="tx1"/>
                          </a:solidFill>
                          <a:effectLst/>
                          <a:latin typeface="+mn-lt"/>
                          <a:ea typeface="+mn-ea"/>
                          <a:cs typeface="+mn-cs"/>
                        </a:rPr>
                        <a:t>provides a simplified interface to a large body of code</a:t>
                      </a:r>
                      <a:endParaRPr lang="en-US" dirty="0"/>
                    </a:p>
                  </a:txBody>
                  <a:tcPr/>
                </a:tc>
                <a:extLst>
                  <a:ext uri="{0D108BD9-81ED-4DB2-BD59-A6C34878D82A}">
                    <a16:rowId xmlns:a16="http://schemas.microsoft.com/office/drawing/2014/main" val="10005"/>
                  </a:ext>
                </a:extLst>
              </a:tr>
              <a:tr h="370840">
                <a:tc>
                  <a:txBody>
                    <a:bodyPr/>
                    <a:lstStyle/>
                    <a:p>
                      <a:r>
                        <a:rPr lang="en-US" dirty="0"/>
                        <a:t>Flyweight (195)</a:t>
                      </a:r>
                    </a:p>
                  </a:txBody>
                  <a:tcPr/>
                </a:tc>
                <a:tc>
                  <a:txBody>
                    <a:bodyPr/>
                    <a:lstStyle/>
                    <a:p>
                      <a:r>
                        <a:rPr lang="en-US" sz="1800" b="0" i="0" kern="1200" dirty="0">
                          <a:solidFill>
                            <a:schemeClr val="tx1"/>
                          </a:solidFill>
                          <a:effectLst/>
                          <a:latin typeface="+mn-lt"/>
                          <a:ea typeface="+mn-ea"/>
                          <a:cs typeface="+mn-cs"/>
                        </a:rPr>
                        <a:t>reduces the cost of creating and manipulating a large number of similar objects</a:t>
                      </a:r>
                      <a:endParaRPr lang="en-US" dirty="0"/>
                    </a:p>
                  </a:txBody>
                  <a:tcPr/>
                </a:tc>
                <a:extLst>
                  <a:ext uri="{0D108BD9-81ED-4DB2-BD59-A6C34878D82A}">
                    <a16:rowId xmlns:a16="http://schemas.microsoft.com/office/drawing/2014/main" val="10006"/>
                  </a:ext>
                </a:extLst>
              </a:tr>
              <a:tr h="370840">
                <a:tc>
                  <a:txBody>
                    <a:bodyPr/>
                    <a:lstStyle/>
                    <a:p>
                      <a:r>
                        <a:rPr lang="is-IS" dirty="0"/>
                        <a:t>Proxy (207)</a:t>
                      </a:r>
                      <a:endParaRPr lang="en-US" dirty="0"/>
                    </a:p>
                  </a:txBody>
                  <a:tcPr/>
                </a:tc>
                <a:tc>
                  <a:txBody>
                    <a:bodyPr/>
                    <a:lstStyle/>
                    <a:p>
                      <a:r>
                        <a:rPr lang="en-US" sz="1800" b="0" i="0" kern="1200" dirty="0">
                          <a:solidFill>
                            <a:schemeClr val="tx1"/>
                          </a:solidFill>
                          <a:effectLst/>
                          <a:latin typeface="+mn-lt"/>
                          <a:ea typeface="+mn-ea"/>
                          <a:cs typeface="+mn-cs"/>
                        </a:rPr>
                        <a:t>provides a placeholder for another object to control access, reduce cost, and reduce complexity</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318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patterns – behavioral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73393633"/>
              </p:ext>
            </p:extLst>
          </p:nvPr>
        </p:nvGraphicFramePr>
        <p:xfrm>
          <a:off x="838200" y="1825625"/>
          <a:ext cx="10515600" cy="4450080"/>
        </p:xfrm>
        <a:graphic>
          <a:graphicData uri="http://schemas.openxmlformats.org/drawingml/2006/table">
            <a:tbl>
              <a:tblPr firstRow="1" bandRow="1">
                <a:tableStyleId>{2D5ABB26-0587-4C30-8999-92F81FD0307C}</a:tableStyleId>
              </a:tblPr>
              <a:tblGrid>
                <a:gridCol w="2446421">
                  <a:extLst>
                    <a:ext uri="{9D8B030D-6E8A-4147-A177-3AD203B41FA5}">
                      <a16:colId xmlns:a16="http://schemas.microsoft.com/office/drawing/2014/main" val="20000"/>
                    </a:ext>
                  </a:extLst>
                </a:gridCol>
                <a:gridCol w="8069179">
                  <a:extLst>
                    <a:ext uri="{9D8B030D-6E8A-4147-A177-3AD203B41FA5}">
                      <a16:colId xmlns:a16="http://schemas.microsoft.com/office/drawing/2014/main" val="20001"/>
                    </a:ext>
                  </a:extLst>
                </a:gridCol>
              </a:tblGrid>
              <a:tr h="370840">
                <a:tc>
                  <a:txBody>
                    <a:bodyPr/>
                    <a:lstStyle/>
                    <a:p>
                      <a:r>
                        <a:rPr lang="en-US" sz="1400" b="1" dirty="0"/>
                        <a:t>Design pattern</a:t>
                      </a:r>
                    </a:p>
                  </a:txBody>
                  <a:tcPr/>
                </a:tc>
                <a:tc>
                  <a:txBody>
                    <a:bodyPr/>
                    <a:lstStyle/>
                    <a:p>
                      <a:r>
                        <a:rPr lang="en-US" sz="1400" b="1" dirty="0"/>
                        <a:t>Description</a:t>
                      </a:r>
                    </a:p>
                  </a:txBody>
                  <a:tcPr/>
                </a:tc>
                <a:extLst>
                  <a:ext uri="{0D108BD9-81ED-4DB2-BD59-A6C34878D82A}">
                    <a16:rowId xmlns:a16="http://schemas.microsoft.com/office/drawing/2014/main" val="10000"/>
                  </a:ext>
                </a:extLst>
              </a:tr>
              <a:tr h="370840">
                <a:tc>
                  <a:txBody>
                    <a:bodyPr/>
                    <a:lstStyle/>
                    <a:p>
                      <a:r>
                        <a:rPr lang="en-US" sz="1400" dirty="0"/>
                        <a:t>Chain of responsibility (223)</a:t>
                      </a:r>
                    </a:p>
                  </a:txBody>
                  <a:tcPr/>
                </a:tc>
                <a:tc>
                  <a:txBody>
                    <a:bodyPr/>
                    <a:lstStyle/>
                    <a:p>
                      <a:r>
                        <a:rPr lang="en-US" sz="1400" b="0" i="0" kern="1200" dirty="0">
                          <a:solidFill>
                            <a:schemeClr val="tx1"/>
                          </a:solidFill>
                          <a:effectLst/>
                          <a:latin typeface="+mn-lt"/>
                          <a:ea typeface="+mn-ea"/>
                          <a:cs typeface="+mn-cs"/>
                        </a:rPr>
                        <a:t>delegates commands to a chain of processing objects</a:t>
                      </a:r>
                      <a:endParaRPr lang="en-US" sz="14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Command (233)</a:t>
                      </a:r>
                    </a:p>
                  </a:txBody>
                  <a:tcPr/>
                </a:tc>
                <a:tc>
                  <a:txBody>
                    <a:bodyPr/>
                    <a:lstStyle/>
                    <a:p>
                      <a:r>
                        <a:rPr lang="en-US" sz="1400" b="0" i="0" kern="1200" dirty="0">
                          <a:solidFill>
                            <a:schemeClr val="tx1"/>
                          </a:solidFill>
                          <a:effectLst/>
                          <a:latin typeface="+mn-lt"/>
                          <a:ea typeface="+mn-ea"/>
                          <a:cs typeface="+mn-cs"/>
                        </a:rPr>
                        <a:t>creates objects which encapsulate actions and parameters</a:t>
                      </a:r>
                      <a:endParaRPr lang="en-US" sz="14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Interpreter (243)</a:t>
                      </a:r>
                    </a:p>
                  </a:txBody>
                  <a:tcPr/>
                </a:tc>
                <a:tc>
                  <a:txBody>
                    <a:bodyPr/>
                    <a:lstStyle/>
                    <a:p>
                      <a:r>
                        <a:rPr lang="en-US" sz="1400" b="0" i="0" kern="1200" dirty="0">
                          <a:solidFill>
                            <a:schemeClr val="tx1"/>
                          </a:solidFill>
                          <a:effectLst/>
                          <a:latin typeface="+mn-lt"/>
                          <a:ea typeface="+mn-ea"/>
                          <a:cs typeface="+mn-cs"/>
                        </a:rPr>
                        <a:t>implements a specialized language</a:t>
                      </a:r>
                      <a:endParaRPr lang="en-US" sz="1400" dirty="0"/>
                    </a:p>
                  </a:txBody>
                  <a:tcPr/>
                </a:tc>
                <a:extLst>
                  <a:ext uri="{0D108BD9-81ED-4DB2-BD59-A6C34878D82A}">
                    <a16:rowId xmlns:a16="http://schemas.microsoft.com/office/drawing/2014/main" val="10003"/>
                  </a:ext>
                </a:extLst>
              </a:tr>
              <a:tr h="370840">
                <a:tc>
                  <a:txBody>
                    <a:bodyPr/>
                    <a:lstStyle/>
                    <a:p>
                      <a:r>
                        <a:rPr lang="en-US" sz="1400" dirty="0"/>
                        <a:t>Iterator (257)</a:t>
                      </a:r>
                    </a:p>
                  </a:txBody>
                  <a:tcPr/>
                </a:tc>
                <a:tc>
                  <a:txBody>
                    <a:bodyPr/>
                    <a:lstStyle/>
                    <a:p>
                      <a:r>
                        <a:rPr lang="en-US" sz="1400" b="0" i="0" kern="1200" dirty="0">
                          <a:solidFill>
                            <a:schemeClr val="tx1"/>
                          </a:solidFill>
                          <a:effectLst/>
                          <a:latin typeface="+mn-lt"/>
                          <a:ea typeface="+mn-ea"/>
                          <a:cs typeface="+mn-cs"/>
                        </a:rPr>
                        <a:t>accesses the elements of an object sequentially without exposing its underlying representation</a:t>
                      </a:r>
                      <a:endParaRPr lang="en-US" sz="1400" dirty="0"/>
                    </a:p>
                  </a:txBody>
                  <a:tcPr/>
                </a:tc>
                <a:extLst>
                  <a:ext uri="{0D108BD9-81ED-4DB2-BD59-A6C34878D82A}">
                    <a16:rowId xmlns:a16="http://schemas.microsoft.com/office/drawing/2014/main" val="10004"/>
                  </a:ext>
                </a:extLst>
              </a:tr>
              <a:tr h="370840">
                <a:tc>
                  <a:txBody>
                    <a:bodyPr/>
                    <a:lstStyle/>
                    <a:p>
                      <a:r>
                        <a:rPr lang="en-US" sz="1400" dirty="0"/>
                        <a:t>Mediator (273)</a:t>
                      </a:r>
                    </a:p>
                  </a:txBody>
                  <a:tcPr/>
                </a:tc>
                <a:tc>
                  <a:txBody>
                    <a:bodyPr/>
                    <a:lstStyle/>
                    <a:p>
                      <a:r>
                        <a:rPr lang="en-US" sz="1400" b="0" i="0" kern="1200" dirty="0">
                          <a:solidFill>
                            <a:schemeClr val="tx1"/>
                          </a:solidFill>
                          <a:effectLst/>
                          <a:latin typeface="+mn-lt"/>
                          <a:ea typeface="+mn-ea"/>
                          <a:cs typeface="+mn-cs"/>
                        </a:rPr>
                        <a:t>allows </a:t>
                      </a:r>
                      <a:r>
                        <a:rPr lang="en-US" sz="1400" b="0" i="0" u="none" strike="noStrike" kern="1200" dirty="0">
                          <a:solidFill>
                            <a:schemeClr val="tx1"/>
                          </a:solidFill>
                          <a:effectLst/>
                          <a:latin typeface="+mn-lt"/>
                          <a:ea typeface="+mn-ea"/>
                          <a:cs typeface="+mn-cs"/>
                        </a:rPr>
                        <a:t>loose coupling</a:t>
                      </a:r>
                      <a:r>
                        <a:rPr lang="en-US" sz="1400" b="0" i="0" kern="1200" dirty="0">
                          <a:solidFill>
                            <a:schemeClr val="tx1"/>
                          </a:solidFill>
                          <a:effectLst/>
                          <a:latin typeface="+mn-lt"/>
                          <a:ea typeface="+mn-ea"/>
                          <a:cs typeface="+mn-cs"/>
                        </a:rPr>
                        <a:t> between classes by being the only class that has detailed knowledge of their methods</a:t>
                      </a:r>
                      <a:endParaRPr lang="en-US" sz="1400" dirty="0"/>
                    </a:p>
                  </a:txBody>
                  <a:tcPr/>
                </a:tc>
                <a:extLst>
                  <a:ext uri="{0D108BD9-81ED-4DB2-BD59-A6C34878D82A}">
                    <a16:rowId xmlns:a16="http://schemas.microsoft.com/office/drawing/2014/main" val="10005"/>
                  </a:ext>
                </a:extLst>
              </a:tr>
              <a:tr h="370840">
                <a:tc>
                  <a:txBody>
                    <a:bodyPr/>
                    <a:lstStyle/>
                    <a:p>
                      <a:r>
                        <a:rPr lang="en-US" sz="1400" dirty="0"/>
                        <a:t>Memento (283)</a:t>
                      </a:r>
                    </a:p>
                  </a:txBody>
                  <a:tcPr/>
                </a:tc>
                <a:tc>
                  <a:txBody>
                    <a:bodyPr/>
                    <a:lstStyle/>
                    <a:p>
                      <a:r>
                        <a:rPr lang="en-US" sz="1400" b="0" i="0" kern="1200" dirty="0">
                          <a:solidFill>
                            <a:schemeClr val="tx1"/>
                          </a:solidFill>
                          <a:effectLst/>
                          <a:latin typeface="+mn-lt"/>
                          <a:ea typeface="+mn-ea"/>
                          <a:cs typeface="+mn-cs"/>
                        </a:rPr>
                        <a:t>provides the ability to restore an object to its previous state (undo)</a:t>
                      </a:r>
                      <a:endParaRPr lang="en-US" sz="1400" dirty="0"/>
                    </a:p>
                  </a:txBody>
                  <a:tcPr/>
                </a:tc>
                <a:extLst>
                  <a:ext uri="{0D108BD9-81ED-4DB2-BD59-A6C34878D82A}">
                    <a16:rowId xmlns:a16="http://schemas.microsoft.com/office/drawing/2014/main" val="10006"/>
                  </a:ext>
                </a:extLst>
              </a:tr>
              <a:tr h="370840">
                <a:tc>
                  <a:txBody>
                    <a:bodyPr/>
                    <a:lstStyle/>
                    <a:p>
                      <a:r>
                        <a:rPr lang="en-US" sz="1400" dirty="0"/>
                        <a:t>Observer (293)</a:t>
                      </a:r>
                    </a:p>
                  </a:txBody>
                  <a:tcPr/>
                </a:tc>
                <a:tc>
                  <a:txBody>
                    <a:bodyPr/>
                    <a:lstStyle/>
                    <a:p>
                      <a:r>
                        <a:rPr lang="en-US" sz="1400" b="0" i="0" kern="1200" dirty="0">
                          <a:solidFill>
                            <a:schemeClr val="tx1"/>
                          </a:solidFill>
                          <a:effectLst/>
                          <a:latin typeface="+mn-lt"/>
                          <a:ea typeface="+mn-ea"/>
                          <a:cs typeface="+mn-cs"/>
                        </a:rPr>
                        <a:t>is a publish / subscribe pattern which allows a number of observer objects to see an event</a:t>
                      </a:r>
                      <a:endParaRPr lang="en-US" sz="1400" dirty="0"/>
                    </a:p>
                  </a:txBody>
                  <a:tcPr/>
                </a:tc>
                <a:extLst>
                  <a:ext uri="{0D108BD9-81ED-4DB2-BD59-A6C34878D82A}">
                    <a16:rowId xmlns:a16="http://schemas.microsoft.com/office/drawing/2014/main" val="10007"/>
                  </a:ext>
                </a:extLst>
              </a:tr>
              <a:tr h="370840">
                <a:tc>
                  <a:txBody>
                    <a:bodyPr/>
                    <a:lstStyle/>
                    <a:p>
                      <a:r>
                        <a:rPr lang="is-IS" sz="1400" dirty="0"/>
                        <a:t>State (305)</a:t>
                      </a:r>
                      <a:endParaRPr lang="en-US" sz="1400" dirty="0"/>
                    </a:p>
                  </a:txBody>
                  <a:tcPr/>
                </a:tc>
                <a:tc>
                  <a:txBody>
                    <a:bodyPr/>
                    <a:lstStyle/>
                    <a:p>
                      <a:r>
                        <a:rPr lang="en-US" sz="1400" b="0" i="0" kern="1200" dirty="0">
                          <a:solidFill>
                            <a:schemeClr val="tx1"/>
                          </a:solidFill>
                          <a:effectLst/>
                          <a:latin typeface="+mn-lt"/>
                          <a:ea typeface="+mn-ea"/>
                          <a:cs typeface="+mn-cs"/>
                        </a:rPr>
                        <a:t>allows an object to alter its behavior when its internal state changes</a:t>
                      </a:r>
                      <a:endParaRPr lang="en-US" sz="1400" dirty="0"/>
                    </a:p>
                  </a:txBody>
                  <a:tcPr/>
                </a:tc>
                <a:extLst>
                  <a:ext uri="{0D108BD9-81ED-4DB2-BD59-A6C34878D82A}">
                    <a16:rowId xmlns:a16="http://schemas.microsoft.com/office/drawing/2014/main" val="10008"/>
                  </a:ext>
                </a:extLst>
              </a:tr>
              <a:tr h="370840">
                <a:tc>
                  <a:txBody>
                    <a:bodyPr/>
                    <a:lstStyle/>
                    <a:p>
                      <a:r>
                        <a:rPr lang="en-US" sz="1400" dirty="0"/>
                        <a:t>Strategy (315)</a:t>
                      </a:r>
                    </a:p>
                  </a:txBody>
                  <a:tcPr/>
                </a:tc>
                <a:tc>
                  <a:txBody>
                    <a:bodyPr/>
                    <a:lstStyle/>
                    <a:p>
                      <a:r>
                        <a:rPr lang="en-US" sz="1400" b="0" i="0" kern="1200" dirty="0">
                          <a:solidFill>
                            <a:schemeClr val="tx1"/>
                          </a:solidFill>
                          <a:effectLst/>
                          <a:latin typeface="+mn-lt"/>
                          <a:ea typeface="+mn-ea"/>
                          <a:cs typeface="+mn-cs"/>
                        </a:rPr>
                        <a:t>allows one of a family of algorithms to be selected on-the-fly at runtime</a:t>
                      </a:r>
                      <a:endParaRPr lang="en-US" sz="1400" dirty="0"/>
                    </a:p>
                  </a:txBody>
                  <a:tcPr/>
                </a:tc>
                <a:extLst>
                  <a:ext uri="{0D108BD9-81ED-4DB2-BD59-A6C34878D82A}">
                    <a16:rowId xmlns:a16="http://schemas.microsoft.com/office/drawing/2014/main" val="10009"/>
                  </a:ext>
                </a:extLst>
              </a:tr>
              <a:tr h="370840">
                <a:tc>
                  <a:txBody>
                    <a:bodyPr/>
                    <a:lstStyle/>
                    <a:p>
                      <a:r>
                        <a:rPr lang="en-US" sz="1400" dirty="0"/>
                        <a:t>Template method (325)</a:t>
                      </a:r>
                    </a:p>
                  </a:txBody>
                  <a:tcPr/>
                </a:tc>
                <a:tc>
                  <a:txBody>
                    <a:bodyPr/>
                    <a:lstStyle/>
                    <a:p>
                      <a:r>
                        <a:rPr lang="en-US" sz="1400" b="0" i="0" kern="1200" dirty="0">
                          <a:solidFill>
                            <a:schemeClr val="tx1"/>
                          </a:solidFill>
                          <a:effectLst/>
                          <a:latin typeface="+mn-lt"/>
                          <a:ea typeface="+mn-ea"/>
                          <a:cs typeface="+mn-cs"/>
                        </a:rPr>
                        <a:t>defines the skeleton of an algorithm as an abstract class, allowing its subclasses to provide concrete behavior</a:t>
                      </a:r>
                      <a:endParaRPr lang="en-US" sz="1400" dirty="0"/>
                    </a:p>
                  </a:txBody>
                  <a:tcPr/>
                </a:tc>
                <a:extLst>
                  <a:ext uri="{0D108BD9-81ED-4DB2-BD59-A6C34878D82A}">
                    <a16:rowId xmlns:a16="http://schemas.microsoft.com/office/drawing/2014/main" val="10010"/>
                  </a:ext>
                </a:extLst>
              </a:tr>
              <a:tr h="370840">
                <a:tc>
                  <a:txBody>
                    <a:bodyPr/>
                    <a:lstStyle/>
                    <a:p>
                      <a:r>
                        <a:rPr lang="en-US" sz="1400" dirty="0"/>
                        <a:t>Visitor (331)</a:t>
                      </a:r>
                    </a:p>
                  </a:txBody>
                  <a:tcPr/>
                </a:tc>
                <a:tc>
                  <a:txBody>
                    <a:bodyPr/>
                    <a:lstStyle/>
                    <a:p>
                      <a:r>
                        <a:rPr lang="en-US" sz="1400" b="0" i="0" kern="1200" dirty="0">
                          <a:solidFill>
                            <a:schemeClr val="tx1"/>
                          </a:solidFill>
                          <a:effectLst/>
                          <a:latin typeface="+mn-lt"/>
                          <a:ea typeface="+mn-ea"/>
                          <a:cs typeface="+mn-cs"/>
                        </a:rPr>
                        <a:t>separates an algorithm from an object structure by moving the hierarchy of methods into one object.</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1727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aspects that vary </a:t>
            </a:r>
            <a:r>
              <a:rPr lang="en-US" b="1" dirty="0"/>
              <a:t>creational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24112344"/>
              </p:ext>
            </p:extLst>
          </p:nvPr>
        </p:nvGraphicFramePr>
        <p:xfrm>
          <a:off x="838200" y="1825625"/>
          <a:ext cx="10515600" cy="222504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Aspect(s)</a:t>
                      </a:r>
                      <a:r>
                        <a:rPr lang="en-US" b="1" baseline="0" dirty="0"/>
                        <a:t> that can vary</a:t>
                      </a:r>
                      <a:endParaRPr lang="en-US" b="1" dirty="0"/>
                    </a:p>
                  </a:txBody>
                  <a:tcPr/>
                </a:tc>
                <a:extLst>
                  <a:ext uri="{0D108BD9-81ED-4DB2-BD59-A6C34878D82A}">
                    <a16:rowId xmlns:a16="http://schemas.microsoft.com/office/drawing/2014/main" val="10000"/>
                  </a:ext>
                </a:extLst>
              </a:tr>
              <a:tr h="370840">
                <a:tc>
                  <a:txBody>
                    <a:bodyPr/>
                    <a:lstStyle/>
                    <a:p>
                      <a:r>
                        <a:rPr lang="en-US" dirty="0"/>
                        <a:t>Abstract factory (87)</a:t>
                      </a:r>
                    </a:p>
                  </a:txBody>
                  <a:tcPr/>
                </a:tc>
                <a:tc>
                  <a:txBody>
                    <a:bodyPr/>
                    <a:lstStyle/>
                    <a:p>
                      <a:r>
                        <a:rPr lang="en-US" dirty="0"/>
                        <a:t>Families of product objects</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Builder (97)</a:t>
                      </a:r>
                    </a:p>
                  </a:txBody>
                  <a:tcPr/>
                </a:tc>
                <a:tc>
                  <a:txBody>
                    <a:bodyPr/>
                    <a:lstStyle/>
                    <a:p>
                      <a:r>
                        <a:rPr lang="en-US" dirty="0"/>
                        <a:t>How</a:t>
                      </a:r>
                      <a:r>
                        <a:rPr lang="en-US" baseline="0" dirty="0"/>
                        <a:t> a composite object gets created</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Factory method (107)</a:t>
                      </a:r>
                    </a:p>
                  </a:txBody>
                  <a:tcPr/>
                </a:tc>
                <a:tc>
                  <a:txBody>
                    <a:bodyPr/>
                    <a:lstStyle/>
                    <a:p>
                      <a:r>
                        <a:rPr lang="en-US" dirty="0"/>
                        <a:t>Subclass</a:t>
                      </a:r>
                      <a:r>
                        <a:rPr lang="en-US" baseline="0" dirty="0"/>
                        <a:t> of object that is instantiated</a:t>
                      </a:r>
                      <a:endParaRPr lang="en-US" dirty="0"/>
                    </a:p>
                  </a:txBody>
                  <a:tcPr/>
                </a:tc>
                <a:extLst>
                  <a:ext uri="{0D108BD9-81ED-4DB2-BD59-A6C34878D82A}">
                    <a16:rowId xmlns:a16="http://schemas.microsoft.com/office/drawing/2014/main" val="10003"/>
                  </a:ext>
                </a:extLst>
              </a:tr>
              <a:tr h="370840">
                <a:tc>
                  <a:txBody>
                    <a:bodyPr/>
                    <a:lstStyle/>
                    <a:p>
                      <a:r>
                        <a:rPr lang="en-US" dirty="0"/>
                        <a:t>Prototype (117)</a:t>
                      </a:r>
                    </a:p>
                  </a:txBody>
                  <a:tcPr/>
                </a:tc>
                <a:tc>
                  <a:txBody>
                    <a:bodyPr/>
                    <a:lstStyle/>
                    <a:p>
                      <a:r>
                        <a:rPr lang="en-US" dirty="0"/>
                        <a:t>Class of object that</a:t>
                      </a:r>
                      <a:r>
                        <a:rPr lang="en-US" baseline="0" dirty="0"/>
                        <a:t> is instantiated</a:t>
                      </a:r>
                      <a:endParaRPr lang="en-US" dirty="0"/>
                    </a:p>
                  </a:txBody>
                  <a:tcPr/>
                </a:tc>
                <a:extLst>
                  <a:ext uri="{0D108BD9-81ED-4DB2-BD59-A6C34878D82A}">
                    <a16:rowId xmlns:a16="http://schemas.microsoft.com/office/drawing/2014/main" val="10004"/>
                  </a:ext>
                </a:extLst>
              </a:tr>
              <a:tr h="370840">
                <a:tc>
                  <a:txBody>
                    <a:bodyPr/>
                    <a:lstStyle/>
                    <a:p>
                      <a:r>
                        <a:rPr lang="en-US" dirty="0"/>
                        <a:t>Singleton (127)</a:t>
                      </a:r>
                    </a:p>
                  </a:txBody>
                  <a:tcPr/>
                </a:tc>
                <a:tc>
                  <a:txBody>
                    <a:bodyPr/>
                    <a:lstStyle/>
                    <a:p>
                      <a:r>
                        <a:rPr lang="en-US" dirty="0"/>
                        <a:t>The sole instance of a class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731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aspects that vary </a:t>
            </a:r>
            <a:r>
              <a:rPr lang="en-US" b="1" dirty="0"/>
              <a:t>structural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13316348"/>
              </p:ext>
            </p:extLst>
          </p:nvPr>
        </p:nvGraphicFramePr>
        <p:xfrm>
          <a:off x="838200" y="1825625"/>
          <a:ext cx="10515600" cy="296672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Aspect(s)</a:t>
                      </a:r>
                      <a:r>
                        <a:rPr lang="en-US" b="1" baseline="0" dirty="0"/>
                        <a:t> that can vary</a:t>
                      </a:r>
                      <a:endParaRPr lang="en-US" b="1" dirty="0"/>
                    </a:p>
                  </a:txBody>
                  <a:tcPr/>
                </a:tc>
                <a:extLst>
                  <a:ext uri="{0D108BD9-81ED-4DB2-BD59-A6C34878D82A}">
                    <a16:rowId xmlns:a16="http://schemas.microsoft.com/office/drawing/2014/main" val="10000"/>
                  </a:ext>
                </a:extLst>
              </a:tr>
              <a:tr h="370840">
                <a:tc>
                  <a:txBody>
                    <a:bodyPr/>
                    <a:lstStyle/>
                    <a:p>
                      <a:r>
                        <a:rPr lang="en-US" dirty="0"/>
                        <a:t>Adapter (139)</a:t>
                      </a:r>
                    </a:p>
                  </a:txBody>
                  <a:tcPr/>
                </a:tc>
                <a:tc>
                  <a:txBody>
                    <a:bodyPr/>
                    <a:lstStyle/>
                    <a:p>
                      <a:r>
                        <a:rPr lang="en-US" dirty="0"/>
                        <a:t>Interface to an object</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Bridge (151)</a:t>
                      </a:r>
                    </a:p>
                  </a:txBody>
                  <a:tcPr/>
                </a:tc>
                <a:tc>
                  <a:txBody>
                    <a:bodyPr/>
                    <a:lstStyle/>
                    <a:p>
                      <a:r>
                        <a:rPr lang="en-US" dirty="0"/>
                        <a:t>Implementation of an object</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Composite (163)</a:t>
                      </a:r>
                    </a:p>
                  </a:txBody>
                  <a:tcPr/>
                </a:tc>
                <a:tc>
                  <a:txBody>
                    <a:bodyPr/>
                    <a:lstStyle/>
                    <a:p>
                      <a:r>
                        <a:rPr lang="en-US" dirty="0"/>
                        <a:t>Structure</a:t>
                      </a:r>
                      <a:r>
                        <a:rPr lang="en-US" baseline="0" dirty="0"/>
                        <a:t> and composition of an object</a:t>
                      </a:r>
                      <a:endParaRPr lang="en-US" dirty="0"/>
                    </a:p>
                  </a:txBody>
                  <a:tcPr/>
                </a:tc>
                <a:extLst>
                  <a:ext uri="{0D108BD9-81ED-4DB2-BD59-A6C34878D82A}">
                    <a16:rowId xmlns:a16="http://schemas.microsoft.com/office/drawing/2014/main" val="10003"/>
                  </a:ext>
                </a:extLst>
              </a:tr>
              <a:tr h="370840">
                <a:tc>
                  <a:txBody>
                    <a:bodyPr/>
                    <a:lstStyle/>
                    <a:p>
                      <a:r>
                        <a:rPr lang="en-US" dirty="0"/>
                        <a:t>Decorator (175)</a:t>
                      </a:r>
                    </a:p>
                  </a:txBody>
                  <a:tcPr/>
                </a:tc>
                <a:tc>
                  <a:txBody>
                    <a:bodyPr/>
                    <a:lstStyle/>
                    <a:p>
                      <a:r>
                        <a:rPr lang="en-US" dirty="0"/>
                        <a:t>Responsibilities of an</a:t>
                      </a:r>
                      <a:r>
                        <a:rPr lang="en-US" baseline="0" dirty="0"/>
                        <a:t> object without </a:t>
                      </a:r>
                      <a:r>
                        <a:rPr lang="en-US" baseline="0" dirty="0" err="1"/>
                        <a:t>subclassing</a:t>
                      </a:r>
                      <a:endParaRPr lang="en-US" dirty="0"/>
                    </a:p>
                  </a:txBody>
                  <a:tcPr/>
                </a:tc>
                <a:extLst>
                  <a:ext uri="{0D108BD9-81ED-4DB2-BD59-A6C34878D82A}">
                    <a16:rowId xmlns:a16="http://schemas.microsoft.com/office/drawing/2014/main" val="10004"/>
                  </a:ext>
                </a:extLst>
              </a:tr>
              <a:tr h="370840">
                <a:tc>
                  <a:txBody>
                    <a:bodyPr/>
                    <a:lstStyle/>
                    <a:p>
                      <a:r>
                        <a:rPr lang="pt-BR" dirty="0" err="1"/>
                        <a:t>Façade</a:t>
                      </a:r>
                      <a:r>
                        <a:rPr lang="pt-BR" dirty="0"/>
                        <a:t> (185)</a:t>
                      </a:r>
                      <a:endParaRPr lang="en-US" dirty="0"/>
                    </a:p>
                  </a:txBody>
                  <a:tcPr/>
                </a:tc>
                <a:tc>
                  <a:txBody>
                    <a:bodyPr/>
                    <a:lstStyle/>
                    <a:p>
                      <a:r>
                        <a:rPr lang="en-US" dirty="0"/>
                        <a:t>Interface to a subsystem</a:t>
                      </a:r>
                    </a:p>
                  </a:txBody>
                  <a:tcPr/>
                </a:tc>
                <a:extLst>
                  <a:ext uri="{0D108BD9-81ED-4DB2-BD59-A6C34878D82A}">
                    <a16:rowId xmlns:a16="http://schemas.microsoft.com/office/drawing/2014/main" val="10005"/>
                  </a:ext>
                </a:extLst>
              </a:tr>
              <a:tr h="370840">
                <a:tc>
                  <a:txBody>
                    <a:bodyPr/>
                    <a:lstStyle/>
                    <a:p>
                      <a:r>
                        <a:rPr lang="en-US" dirty="0"/>
                        <a:t>Flyweight (195)</a:t>
                      </a:r>
                    </a:p>
                  </a:txBody>
                  <a:tcPr/>
                </a:tc>
                <a:tc>
                  <a:txBody>
                    <a:bodyPr/>
                    <a:lstStyle/>
                    <a:p>
                      <a:r>
                        <a:rPr lang="en-US" dirty="0"/>
                        <a:t>Storage costs of objects</a:t>
                      </a:r>
                    </a:p>
                  </a:txBody>
                  <a:tcPr/>
                </a:tc>
                <a:extLst>
                  <a:ext uri="{0D108BD9-81ED-4DB2-BD59-A6C34878D82A}">
                    <a16:rowId xmlns:a16="http://schemas.microsoft.com/office/drawing/2014/main" val="10006"/>
                  </a:ext>
                </a:extLst>
              </a:tr>
              <a:tr h="370840">
                <a:tc>
                  <a:txBody>
                    <a:bodyPr/>
                    <a:lstStyle/>
                    <a:p>
                      <a:r>
                        <a:rPr lang="is-IS" dirty="0"/>
                        <a:t>Proxy (207)</a:t>
                      </a:r>
                      <a:endParaRPr lang="en-US" dirty="0"/>
                    </a:p>
                  </a:txBody>
                  <a:tcPr/>
                </a:tc>
                <a:tc>
                  <a:txBody>
                    <a:bodyPr/>
                    <a:lstStyle/>
                    <a:p>
                      <a:r>
                        <a:rPr lang="en-US" dirty="0"/>
                        <a:t>How an object is accessed; its</a:t>
                      </a:r>
                      <a:r>
                        <a:rPr lang="en-US" baseline="0" dirty="0"/>
                        <a:t> location</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12904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Patterns</a:t>
            </a:r>
          </a:p>
        </p:txBody>
      </p:sp>
      <p:sp>
        <p:nvSpPr>
          <p:cNvPr id="5" name="Text Placeholder 4"/>
          <p:cNvSpPr>
            <a:spLocks noGrp="1"/>
          </p:cNvSpPr>
          <p:nvPr>
            <p:ph type="body" idx="1"/>
          </p:nvPr>
        </p:nvSpPr>
        <p:spPr/>
        <p:txBody>
          <a:bodyPr/>
          <a:lstStyle/>
          <a:p>
            <a:r>
              <a:rPr lang="en-US" dirty="0"/>
              <a:t>Let’s talk about The Gang of Four</a:t>
            </a:r>
          </a:p>
        </p:txBody>
      </p:sp>
    </p:spTree>
    <p:extLst>
      <p:ext uri="{BB962C8B-B14F-4D97-AF65-F5344CB8AC3E}">
        <p14:creationId xmlns:p14="http://schemas.microsoft.com/office/powerpoint/2010/main" val="2579962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aspects that vary </a:t>
            </a:r>
            <a:r>
              <a:rPr lang="en-US" b="1" dirty="0"/>
              <a:t>behavioral patterns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75045523"/>
              </p:ext>
            </p:extLst>
          </p:nvPr>
        </p:nvGraphicFramePr>
        <p:xfrm>
          <a:off x="838200" y="1825625"/>
          <a:ext cx="10515600" cy="445008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20000"/>
                    </a:ext>
                  </a:extLst>
                </a:gridCol>
                <a:gridCol w="7611979">
                  <a:extLst>
                    <a:ext uri="{9D8B030D-6E8A-4147-A177-3AD203B41FA5}">
                      <a16:colId xmlns:a16="http://schemas.microsoft.com/office/drawing/2014/main" val="20001"/>
                    </a:ext>
                  </a:extLst>
                </a:gridCol>
              </a:tblGrid>
              <a:tr h="370840">
                <a:tc>
                  <a:txBody>
                    <a:bodyPr/>
                    <a:lstStyle/>
                    <a:p>
                      <a:r>
                        <a:rPr lang="en-US" b="1" dirty="0"/>
                        <a:t>Design pattern</a:t>
                      </a:r>
                    </a:p>
                  </a:txBody>
                  <a:tcPr/>
                </a:tc>
                <a:tc>
                  <a:txBody>
                    <a:bodyPr/>
                    <a:lstStyle/>
                    <a:p>
                      <a:r>
                        <a:rPr lang="en-US" b="1" dirty="0"/>
                        <a:t>Aspect(s)</a:t>
                      </a:r>
                      <a:r>
                        <a:rPr lang="en-US" b="1" baseline="0" dirty="0"/>
                        <a:t> that can vary</a:t>
                      </a:r>
                      <a:endParaRPr lang="en-US" b="1" dirty="0"/>
                    </a:p>
                  </a:txBody>
                  <a:tcPr/>
                </a:tc>
                <a:extLst>
                  <a:ext uri="{0D108BD9-81ED-4DB2-BD59-A6C34878D82A}">
                    <a16:rowId xmlns:a16="http://schemas.microsoft.com/office/drawing/2014/main" val="10000"/>
                  </a:ext>
                </a:extLst>
              </a:tr>
              <a:tr h="370840">
                <a:tc>
                  <a:txBody>
                    <a:bodyPr/>
                    <a:lstStyle/>
                    <a:p>
                      <a:r>
                        <a:rPr lang="en-US" dirty="0"/>
                        <a:t>Chain of responsibility (223)</a:t>
                      </a:r>
                    </a:p>
                  </a:txBody>
                  <a:tcPr/>
                </a:tc>
                <a:tc>
                  <a:txBody>
                    <a:bodyPr/>
                    <a:lstStyle/>
                    <a:p>
                      <a:r>
                        <a:rPr lang="en-US" dirty="0"/>
                        <a:t>Object that can fulfill</a:t>
                      </a:r>
                      <a:r>
                        <a:rPr lang="en-US" baseline="0" dirty="0"/>
                        <a:t> a request</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Command (233)</a:t>
                      </a:r>
                    </a:p>
                  </a:txBody>
                  <a:tcPr/>
                </a:tc>
                <a:tc>
                  <a:txBody>
                    <a:bodyPr/>
                    <a:lstStyle/>
                    <a:p>
                      <a:r>
                        <a:rPr lang="en-US" dirty="0"/>
                        <a:t>When and</a:t>
                      </a:r>
                      <a:r>
                        <a:rPr lang="en-US" baseline="0" dirty="0"/>
                        <a:t> how a request is fulfilled</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Interpreter (243)</a:t>
                      </a:r>
                    </a:p>
                  </a:txBody>
                  <a:tcPr/>
                </a:tc>
                <a:tc>
                  <a:txBody>
                    <a:bodyPr/>
                    <a:lstStyle/>
                    <a:p>
                      <a:r>
                        <a:rPr lang="en-US" dirty="0"/>
                        <a:t>Grammar and interpretation of</a:t>
                      </a:r>
                      <a:r>
                        <a:rPr lang="en-US" baseline="0" dirty="0"/>
                        <a:t> a language</a:t>
                      </a:r>
                      <a:endParaRPr lang="en-US" dirty="0"/>
                    </a:p>
                  </a:txBody>
                  <a:tcPr/>
                </a:tc>
                <a:extLst>
                  <a:ext uri="{0D108BD9-81ED-4DB2-BD59-A6C34878D82A}">
                    <a16:rowId xmlns:a16="http://schemas.microsoft.com/office/drawing/2014/main" val="10003"/>
                  </a:ext>
                </a:extLst>
              </a:tr>
              <a:tr h="370840">
                <a:tc>
                  <a:txBody>
                    <a:bodyPr/>
                    <a:lstStyle/>
                    <a:p>
                      <a:r>
                        <a:rPr lang="en-US" dirty="0"/>
                        <a:t>Iterator (257)</a:t>
                      </a:r>
                    </a:p>
                  </a:txBody>
                  <a:tcPr/>
                </a:tc>
                <a:tc>
                  <a:txBody>
                    <a:bodyPr/>
                    <a:lstStyle/>
                    <a:p>
                      <a:r>
                        <a:rPr lang="en-US" dirty="0"/>
                        <a:t>How an aggregate’s elements are accessed; traversed</a:t>
                      </a:r>
                    </a:p>
                  </a:txBody>
                  <a:tcPr/>
                </a:tc>
                <a:extLst>
                  <a:ext uri="{0D108BD9-81ED-4DB2-BD59-A6C34878D82A}">
                    <a16:rowId xmlns:a16="http://schemas.microsoft.com/office/drawing/2014/main" val="10004"/>
                  </a:ext>
                </a:extLst>
              </a:tr>
              <a:tr h="370840">
                <a:tc>
                  <a:txBody>
                    <a:bodyPr/>
                    <a:lstStyle/>
                    <a:p>
                      <a:r>
                        <a:rPr lang="en-US" dirty="0"/>
                        <a:t>Mediator (273)</a:t>
                      </a:r>
                    </a:p>
                  </a:txBody>
                  <a:tcPr/>
                </a:tc>
                <a:tc>
                  <a:txBody>
                    <a:bodyPr/>
                    <a:lstStyle/>
                    <a:p>
                      <a:r>
                        <a:rPr lang="en-US" dirty="0"/>
                        <a:t>How and which objects interact</a:t>
                      </a:r>
                      <a:r>
                        <a:rPr lang="en-US" baseline="0" dirty="0"/>
                        <a:t> with each other</a:t>
                      </a:r>
                      <a:endParaRPr lang="en-US" dirty="0"/>
                    </a:p>
                  </a:txBody>
                  <a:tcPr/>
                </a:tc>
                <a:extLst>
                  <a:ext uri="{0D108BD9-81ED-4DB2-BD59-A6C34878D82A}">
                    <a16:rowId xmlns:a16="http://schemas.microsoft.com/office/drawing/2014/main" val="10005"/>
                  </a:ext>
                </a:extLst>
              </a:tr>
              <a:tr h="370840">
                <a:tc>
                  <a:txBody>
                    <a:bodyPr/>
                    <a:lstStyle/>
                    <a:p>
                      <a:r>
                        <a:rPr lang="en-US" dirty="0"/>
                        <a:t>Memento (283)</a:t>
                      </a:r>
                    </a:p>
                  </a:txBody>
                  <a:tcPr/>
                </a:tc>
                <a:tc>
                  <a:txBody>
                    <a:bodyPr/>
                    <a:lstStyle/>
                    <a:p>
                      <a:r>
                        <a:rPr lang="en-US" dirty="0"/>
                        <a:t>What private information is stored outside an object, and when</a:t>
                      </a:r>
                    </a:p>
                  </a:txBody>
                  <a:tcPr/>
                </a:tc>
                <a:extLst>
                  <a:ext uri="{0D108BD9-81ED-4DB2-BD59-A6C34878D82A}">
                    <a16:rowId xmlns:a16="http://schemas.microsoft.com/office/drawing/2014/main" val="10006"/>
                  </a:ext>
                </a:extLst>
              </a:tr>
              <a:tr h="370840">
                <a:tc>
                  <a:txBody>
                    <a:bodyPr/>
                    <a:lstStyle/>
                    <a:p>
                      <a:r>
                        <a:rPr lang="en-US" dirty="0"/>
                        <a:t>Observer (293)</a:t>
                      </a:r>
                    </a:p>
                  </a:txBody>
                  <a:tcPr/>
                </a:tc>
                <a:tc>
                  <a:txBody>
                    <a:bodyPr/>
                    <a:lstStyle/>
                    <a:p>
                      <a:r>
                        <a:rPr lang="en-US" dirty="0"/>
                        <a:t>Number of objects that depend</a:t>
                      </a:r>
                      <a:r>
                        <a:rPr lang="en-US" baseline="0" dirty="0"/>
                        <a:t> on another object; how objects stay up to date</a:t>
                      </a:r>
                      <a:endParaRPr lang="en-US" dirty="0"/>
                    </a:p>
                  </a:txBody>
                  <a:tcPr/>
                </a:tc>
                <a:extLst>
                  <a:ext uri="{0D108BD9-81ED-4DB2-BD59-A6C34878D82A}">
                    <a16:rowId xmlns:a16="http://schemas.microsoft.com/office/drawing/2014/main" val="10007"/>
                  </a:ext>
                </a:extLst>
              </a:tr>
              <a:tr h="370840">
                <a:tc>
                  <a:txBody>
                    <a:bodyPr/>
                    <a:lstStyle/>
                    <a:p>
                      <a:r>
                        <a:rPr lang="is-IS" dirty="0"/>
                        <a:t>State (305)</a:t>
                      </a:r>
                      <a:endParaRPr lang="en-US" dirty="0"/>
                    </a:p>
                  </a:txBody>
                  <a:tcPr/>
                </a:tc>
                <a:tc>
                  <a:txBody>
                    <a:bodyPr/>
                    <a:lstStyle/>
                    <a:p>
                      <a:r>
                        <a:rPr lang="en-US" dirty="0"/>
                        <a:t>States of an object</a:t>
                      </a:r>
                    </a:p>
                  </a:txBody>
                  <a:tcPr/>
                </a:tc>
                <a:extLst>
                  <a:ext uri="{0D108BD9-81ED-4DB2-BD59-A6C34878D82A}">
                    <a16:rowId xmlns:a16="http://schemas.microsoft.com/office/drawing/2014/main" val="10008"/>
                  </a:ext>
                </a:extLst>
              </a:tr>
              <a:tr h="370840">
                <a:tc>
                  <a:txBody>
                    <a:bodyPr/>
                    <a:lstStyle/>
                    <a:p>
                      <a:r>
                        <a:rPr lang="en-US" dirty="0"/>
                        <a:t>Strategy (315)</a:t>
                      </a:r>
                    </a:p>
                  </a:txBody>
                  <a:tcPr/>
                </a:tc>
                <a:tc>
                  <a:txBody>
                    <a:bodyPr/>
                    <a:lstStyle/>
                    <a:p>
                      <a:r>
                        <a:rPr lang="en-US" dirty="0"/>
                        <a:t>An algorithm</a:t>
                      </a:r>
                    </a:p>
                  </a:txBody>
                  <a:tcPr/>
                </a:tc>
                <a:extLst>
                  <a:ext uri="{0D108BD9-81ED-4DB2-BD59-A6C34878D82A}">
                    <a16:rowId xmlns:a16="http://schemas.microsoft.com/office/drawing/2014/main" val="10009"/>
                  </a:ext>
                </a:extLst>
              </a:tr>
              <a:tr h="370840">
                <a:tc>
                  <a:txBody>
                    <a:bodyPr/>
                    <a:lstStyle/>
                    <a:p>
                      <a:r>
                        <a:rPr lang="en-US" dirty="0"/>
                        <a:t>Template method (325)</a:t>
                      </a:r>
                    </a:p>
                  </a:txBody>
                  <a:tcPr/>
                </a:tc>
                <a:tc>
                  <a:txBody>
                    <a:bodyPr/>
                    <a:lstStyle/>
                    <a:p>
                      <a:r>
                        <a:rPr lang="en-US" dirty="0"/>
                        <a:t>Steps of an algorithm</a:t>
                      </a:r>
                    </a:p>
                  </a:txBody>
                  <a:tcPr/>
                </a:tc>
                <a:extLst>
                  <a:ext uri="{0D108BD9-81ED-4DB2-BD59-A6C34878D82A}">
                    <a16:rowId xmlns:a16="http://schemas.microsoft.com/office/drawing/2014/main" val="10010"/>
                  </a:ext>
                </a:extLst>
              </a:tr>
              <a:tr h="370840">
                <a:tc>
                  <a:txBody>
                    <a:bodyPr/>
                    <a:lstStyle/>
                    <a:p>
                      <a:r>
                        <a:rPr lang="en-US" dirty="0"/>
                        <a:t>Visitor (331)</a:t>
                      </a:r>
                    </a:p>
                  </a:txBody>
                  <a:tcPr/>
                </a:tc>
                <a:tc>
                  <a:txBody>
                    <a:bodyPr/>
                    <a:lstStyle/>
                    <a:p>
                      <a:r>
                        <a:rPr lang="en-US" dirty="0"/>
                        <a:t>Operations</a:t>
                      </a:r>
                      <a:r>
                        <a:rPr lang="en-US" baseline="0" dirty="0"/>
                        <a:t> that can be applied to object(s) without changing their class(</a:t>
                      </a:r>
                      <a:r>
                        <a:rPr lang="en-US" baseline="0" dirty="0" err="1"/>
                        <a:t>es</a:t>
                      </a:r>
                      <a:r>
                        <a:rPr lang="en-US" baseline="0" dirty="0"/>
                        <a:t>)</a:t>
                      </a:r>
                      <a:endParaRPr lang="en-US"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6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BC12C-AB49-B541-BA78-73B2BC5E5B3C}"/>
              </a:ext>
            </a:extLst>
          </p:cNvPr>
          <p:cNvSpPr>
            <a:spLocks noGrp="1"/>
          </p:cNvSpPr>
          <p:nvPr>
            <p:ph type="title"/>
          </p:nvPr>
        </p:nvSpPr>
        <p:spPr/>
        <p:txBody>
          <a:bodyPr/>
          <a:lstStyle/>
          <a:p>
            <a:r>
              <a:rPr lang="en-US" dirty="0"/>
              <a:t>Creational patterns</a:t>
            </a:r>
          </a:p>
        </p:txBody>
      </p:sp>
      <p:sp>
        <p:nvSpPr>
          <p:cNvPr id="5" name="Text Placeholder 4">
            <a:extLst>
              <a:ext uri="{FF2B5EF4-FFF2-40B4-BE49-F238E27FC236}">
                <a16:creationId xmlns:a16="http://schemas.microsoft.com/office/drawing/2014/main" id="{C6C72B08-EFEC-E34E-93B6-26C6489D16D0}"/>
              </a:ext>
            </a:extLst>
          </p:cNvPr>
          <p:cNvSpPr>
            <a:spLocks noGrp="1"/>
          </p:cNvSpPr>
          <p:nvPr>
            <p:ph type="body" idx="1"/>
          </p:nvPr>
        </p:nvSpPr>
        <p:spPr/>
        <p:txBody>
          <a:bodyPr/>
          <a:lstStyle/>
          <a:p>
            <a:r>
              <a:rPr lang="en-US" dirty="0"/>
              <a:t>The patterns in detail</a:t>
            </a:r>
          </a:p>
        </p:txBody>
      </p:sp>
    </p:spTree>
    <p:extLst>
      <p:ext uri="{BB962C8B-B14F-4D97-AF65-F5344CB8AC3E}">
        <p14:creationId xmlns:p14="http://schemas.microsoft.com/office/powerpoint/2010/main" val="2454729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Abstract Factory</a:t>
            </a:r>
            <a:r>
              <a:rPr lang="en-US" dirty="0"/>
              <a:t> (87)</a:t>
            </a:r>
          </a:p>
        </p:txBody>
      </p:sp>
      <p:pic>
        <p:nvPicPr>
          <p:cNvPr id="8" name="Picture Placeholder 7">
            <a:extLst>
              <a:ext uri="{FF2B5EF4-FFF2-40B4-BE49-F238E27FC236}">
                <a16:creationId xmlns:a16="http://schemas.microsoft.com/office/drawing/2014/main" id="{A5C8CE20-85F5-BE4C-8DBE-E6DDF23F013D}"/>
              </a:ext>
            </a:extLst>
          </p:cNvPr>
          <p:cNvPicPr>
            <a:picLocks noGrp="1" noChangeAspect="1"/>
          </p:cNvPicPr>
          <p:nvPr>
            <p:ph type="pic" idx="1"/>
          </p:nvPr>
        </p:nvPicPr>
        <p:blipFill>
          <a:blip r:embed="rId3"/>
          <a:stretch>
            <a:fillRect/>
          </a:stretch>
        </p:blipFill>
        <p:spPr>
          <a:xfrm>
            <a:off x="4736658" y="987425"/>
            <a:ext cx="6615555" cy="4881563"/>
          </a:xfrm>
          <a:prstGeom prst="rect">
            <a:avLst/>
          </a:prstGeom>
        </p:spPr>
      </p:pic>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an interface for creating families of related or dependent objects without specifying their concrete classes</a:t>
            </a:r>
          </a:p>
        </p:txBody>
      </p:sp>
    </p:spTree>
    <p:extLst>
      <p:ext uri="{BB962C8B-B14F-4D97-AF65-F5344CB8AC3E}">
        <p14:creationId xmlns:p14="http://schemas.microsoft.com/office/powerpoint/2010/main" val="680877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Builder </a:t>
            </a:r>
            <a:r>
              <a:rPr lang="en-US" dirty="0"/>
              <a:t>(97)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Separate the construction of a complex object from its representation so that the same construction process can create different representations</a:t>
            </a:r>
          </a:p>
        </p:txBody>
      </p:sp>
      <p:pic>
        <p:nvPicPr>
          <p:cNvPr id="9" name="Picture Placeholder 8">
            <a:extLst>
              <a:ext uri="{FF2B5EF4-FFF2-40B4-BE49-F238E27FC236}">
                <a16:creationId xmlns:a16="http://schemas.microsoft.com/office/drawing/2014/main" id="{04D46AFA-4893-944F-9151-A99A1CF65A0F}"/>
              </a:ext>
            </a:extLst>
          </p:cNvPr>
          <p:cNvPicPr>
            <a:picLocks noGrp="1" noChangeAspect="1"/>
          </p:cNvPicPr>
          <p:nvPr>
            <p:ph type="pic" idx="1"/>
          </p:nvPr>
        </p:nvPicPr>
        <p:blipFill>
          <a:blip r:embed="rId3"/>
          <a:srcRect t="140" b="140"/>
          <a:stretch>
            <a:fillRect/>
          </a:stretch>
        </p:blipFill>
        <p:spPr>
          <a:xfrm>
            <a:off x="5183188" y="987425"/>
            <a:ext cx="6169024" cy="4871117"/>
          </a:xfrm>
          <a:prstGeom prst="rect">
            <a:avLst/>
          </a:prstGeom>
        </p:spPr>
      </p:pic>
    </p:spTree>
    <p:extLst>
      <p:ext uri="{BB962C8B-B14F-4D97-AF65-F5344CB8AC3E}">
        <p14:creationId xmlns:p14="http://schemas.microsoft.com/office/powerpoint/2010/main" val="2824662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Factory Method</a:t>
            </a:r>
            <a:r>
              <a:rPr lang="en-US" dirty="0"/>
              <a:t> (107)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an interface for creating an object, but let the subclasses decide which class to instantiate. Factory Method lets a class defer instantiation to subclasses.</a:t>
            </a:r>
          </a:p>
        </p:txBody>
      </p:sp>
      <p:pic>
        <p:nvPicPr>
          <p:cNvPr id="5" name="Picture Placeholder 4">
            <a:extLst>
              <a:ext uri="{FF2B5EF4-FFF2-40B4-BE49-F238E27FC236}">
                <a16:creationId xmlns:a16="http://schemas.microsoft.com/office/drawing/2014/main" id="{543EFA4A-496B-0B4F-AB33-223987FF2E41}"/>
              </a:ext>
            </a:extLst>
          </p:cNvPr>
          <p:cNvPicPr>
            <a:picLocks noGrp="1" noChangeAspect="1"/>
          </p:cNvPicPr>
          <p:nvPr>
            <p:ph type="pic" idx="1"/>
          </p:nvPr>
        </p:nvPicPr>
        <p:blipFill>
          <a:blip r:embed="rId3"/>
          <a:stretch>
            <a:fillRect/>
          </a:stretch>
        </p:blipFill>
        <p:spPr>
          <a:xfrm>
            <a:off x="5092235" y="987425"/>
            <a:ext cx="6259977" cy="3076576"/>
          </a:xfrm>
          <a:prstGeom prst="rect">
            <a:avLst/>
          </a:prstGeom>
        </p:spPr>
      </p:pic>
    </p:spTree>
    <p:extLst>
      <p:ext uri="{BB962C8B-B14F-4D97-AF65-F5344CB8AC3E}">
        <p14:creationId xmlns:p14="http://schemas.microsoft.com/office/powerpoint/2010/main" val="499040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Prototype</a:t>
            </a:r>
            <a:r>
              <a:rPr lang="en-US" dirty="0"/>
              <a:t> (117)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Specify the kinds of objects to create using a prototypical instance and create new objects by copying this prototype.</a:t>
            </a:r>
          </a:p>
        </p:txBody>
      </p:sp>
      <p:pic>
        <p:nvPicPr>
          <p:cNvPr id="5" name="Picture Placeholder 4">
            <a:extLst>
              <a:ext uri="{FF2B5EF4-FFF2-40B4-BE49-F238E27FC236}">
                <a16:creationId xmlns:a16="http://schemas.microsoft.com/office/drawing/2014/main" id="{C4CE1F58-0EAF-8D4B-9AA0-7384D34E3F03}"/>
              </a:ext>
            </a:extLst>
          </p:cNvPr>
          <p:cNvPicPr>
            <a:picLocks noGrp="1" noChangeAspect="1"/>
          </p:cNvPicPr>
          <p:nvPr>
            <p:ph type="pic" idx="1"/>
          </p:nvPr>
        </p:nvPicPr>
        <p:blipFill>
          <a:blip r:embed="rId3"/>
          <a:stretch>
            <a:fillRect/>
          </a:stretch>
        </p:blipFill>
        <p:spPr>
          <a:xfrm>
            <a:off x="4737155" y="987424"/>
            <a:ext cx="6614343" cy="4079875"/>
          </a:xfrm>
          <a:prstGeom prst="rect">
            <a:avLst/>
          </a:prstGeom>
        </p:spPr>
      </p:pic>
    </p:spTree>
    <p:extLst>
      <p:ext uri="{BB962C8B-B14F-4D97-AF65-F5344CB8AC3E}">
        <p14:creationId xmlns:p14="http://schemas.microsoft.com/office/powerpoint/2010/main" val="2930568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Singleton</a:t>
            </a:r>
            <a:r>
              <a:rPr lang="en-US" dirty="0"/>
              <a:t> (127)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Ensure a class only has one instance and provide a global point of access to it</a:t>
            </a:r>
          </a:p>
        </p:txBody>
      </p:sp>
      <p:pic>
        <p:nvPicPr>
          <p:cNvPr id="6" name="Picture Placeholder 5">
            <a:extLst>
              <a:ext uri="{FF2B5EF4-FFF2-40B4-BE49-F238E27FC236}">
                <a16:creationId xmlns:a16="http://schemas.microsoft.com/office/drawing/2014/main" id="{ECA6A8F6-46E3-1A47-98A5-BA60E6B0E5FA}"/>
              </a:ext>
            </a:extLst>
          </p:cNvPr>
          <p:cNvPicPr>
            <a:picLocks noGrp="1" noChangeAspect="1"/>
          </p:cNvPicPr>
          <p:nvPr>
            <p:ph type="pic" idx="1"/>
          </p:nvPr>
        </p:nvPicPr>
        <p:blipFill>
          <a:blip r:embed="rId3"/>
          <a:stretch>
            <a:fillRect/>
          </a:stretch>
        </p:blipFill>
        <p:spPr>
          <a:xfrm>
            <a:off x="4671703" y="987424"/>
            <a:ext cx="6680509" cy="2818943"/>
          </a:xfrm>
          <a:prstGeom prst="rect">
            <a:avLst/>
          </a:prstGeom>
        </p:spPr>
      </p:pic>
    </p:spTree>
    <p:extLst>
      <p:ext uri="{BB962C8B-B14F-4D97-AF65-F5344CB8AC3E}">
        <p14:creationId xmlns:p14="http://schemas.microsoft.com/office/powerpoint/2010/main" val="318330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BC12C-AB49-B541-BA78-73B2BC5E5B3C}"/>
              </a:ext>
            </a:extLst>
          </p:cNvPr>
          <p:cNvSpPr>
            <a:spLocks noGrp="1"/>
          </p:cNvSpPr>
          <p:nvPr>
            <p:ph type="title"/>
          </p:nvPr>
        </p:nvSpPr>
        <p:spPr/>
        <p:txBody>
          <a:bodyPr/>
          <a:lstStyle/>
          <a:p>
            <a:r>
              <a:rPr lang="en-US" dirty="0"/>
              <a:t>Structural patterns</a:t>
            </a:r>
          </a:p>
        </p:txBody>
      </p:sp>
      <p:sp>
        <p:nvSpPr>
          <p:cNvPr id="5" name="Text Placeholder 4">
            <a:extLst>
              <a:ext uri="{FF2B5EF4-FFF2-40B4-BE49-F238E27FC236}">
                <a16:creationId xmlns:a16="http://schemas.microsoft.com/office/drawing/2014/main" id="{C6C72B08-EFEC-E34E-93B6-26C6489D16D0}"/>
              </a:ext>
            </a:extLst>
          </p:cNvPr>
          <p:cNvSpPr>
            <a:spLocks noGrp="1"/>
          </p:cNvSpPr>
          <p:nvPr>
            <p:ph type="body" idx="1"/>
          </p:nvPr>
        </p:nvSpPr>
        <p:spPr/>
        <p:txBody>
          <a:bodyPr/>
          <a:lstStyle/>
          <a:p>
            <a:r>
              <a:rPr lang="en-US" dirty="0"/>
              <a:t>The patterns in detail</a:t>
            </a:r>
          </a:p>
        </p:txBody>
      </p:sp>
    </p:spTree>
    <p:extLst>
      <p:ext uri="{BB962C8B-B14F-4D97-AF65-F5344CB8AC3E}">
        <p14:creationId xmlns:p14="http://schemas.microsoft.com/office/powerpoint/2010/main" val="2140047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Adapter</a:t>
            </a:r>
            <a:r>
              <a:rPr lang="en-US" dirty="0"/>
              <a:t> (139)</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Convert the interface of a class into another interface clients expect. Adapter lets classes work together that couldn’t otherwise because of incompatible interfaces</a:t>
            </a:r>
          </a:p>
        </p:txBody>
      </p:sp>
      <p:pic>
        <p:nvPicPr>
          <p:cNvPr id="5" name="Picture Placeholder 4">
            <a:extLst>
              <a:ext uri="{FF2B5EF4-FFF2-40B4-BE49-F238E27FC236}">
                <a16:creationId xmlns:a16="http://schemas.microsoft.com/office/drawing/2014/main" id="{858CF256-DA20-2540-8F69-334A384A00D8}"/>
              </a:ext>
            </a:extLst>
          </p:cNvPr>
          <p:cNvPicPr>
            <a:picLocks noGrp="1" noChangeAspect="1"/>
          </p:cNvPicPr>
          <p:nvPr>
            <p:ph type="pic" idx="1"/>
          </p:nvPr>
        </p:nvPicPr>
        <p:blipFill>
          <a:blip r:embed="rId3"/>
          <a:stretch>
            <a:fillRect/>
          </a:stretch>
        </p:blipFill>
        <p:spPr>
          <a:xfrm>
            <a:off x="4501418" y="987424"/>
            <a:ext cx="6844453" cy="3532621"/>
          </a:xfrm>
          <a:prstGeom prst="rect">
            <a:avLst/>
          </a:prstGeom>
        </p:spPr>
      </p:pic>
    </p:spTree>
    <p:extLst>
      <p:ext uri="{BB962C8B-B14F-4D97-AF65-F5344CB8AC3E}">
        <p14:creationId xmlns:p14="http://schemas.microsoft.com/office/powerpoint/2010/main" val="1411479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Bridge</a:t>
            </a:r>
            <a:r>
              <a:rPr lang="en-US" dirty="0"/>
              <a:t> (151)</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Decouple an abstraction from its implementation so that the two can vary independently</a:t>
            </a:r>
          </a:p>
        </p:txBody>
      </p:sp>
      <p:pic>
        <p:nvPicPr>
          <p:cNvPr id="2" name="Picture Placeholder 1">
            <a:extLst>
              <a:ext uri="{FF2B5EF4-FFF2-40B4-BE49-F238E27FC236}">
                <a16:creationId xmlns:a16="http://schemas.microsoft.com/office/drawing/2014/main" id="{3180CB39-8BBF-FE40-947C-F1ACB4FE75BC}"/>
              </a:ext>
            </a:extLst>
          </p:cNvPr>
          <p:cNvPicPr>
            <a:picLocks noGrp="1" noChangeAspect="1"/>
          </p:cNvPicPr>
          <p:nvPr>
            <p:ph type="pic" idx="1"/>
          </p:nvPr>
        </p:nvPicPr>
        <p:blipFill>
          <a:blip r:embed="rId3"/>
          <a:stretch>
            <a:fillRect/>
          </a:stretch>
        </p:blipFill>
        <p:spPr>
          <a:xfrm>
            <a:off x="4821363" y="987425"/>
            <a:ext cx="6529321" cy="4259984"/>
          </a:xfrm>
          <a:prstGeom prst="rect">
            <a:avLst/>
          </a:prstGeom>
        </p:spPr>
      </p:pic>
    </p:spTree>
    <p:extLst>
      <p:ext uri="{BB962C8B-B14F-4D97-AF65-F5344CB8AC3E}">
        <p14:creationId xmlns:p14="http://schemas.microsoft.com/office/powerpoint/2010/main" val="11860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Buildings and software</a:t>
            </a:r>
          </a:p>
        </p:txBody>
      </p:sp>
      <p:sp>
        <p:nvSpPr>
          <p:cNvPr id="5" name="Content Placeholder 4"/>
          <p:cNvSpPr>
            <a:spLocks noGrp="1"/>
          </p:cNvSpPr>
          <p:nvPr>
            <p:ph idx="1"/>
          </p:nvPr>
        </p:nvSpPr>
        <p:spPr/>
        <p:txBody>
          <a:bodyPr/>
          <a:lstStyle/>
          <a:p>
            <a:pPr marL="0" indent="0">
              <a:buNone/>
            </a:pPr>
            <a:r>
              <a:rPr lang="en-US" dirty="0"/>
              <a:t>When is building architecture like software architecture</a:t>
            </a:r>
          </a:p>
          <a:p>
            <a:pPr marL="0" indent="0">
              <a:buNone/>
            </a:pPr>
            <a:r>
              <a:rPr lang="en-US" dirty="0"/>
              <a:t>We have 1000s of years of experience with buildings</a:t>
            </a:r>
          </a:p>
          <a:p>
            <a:pPr marL="0" indent="0">
              <a:buNone/>
            </a:pPr>
            <a:r>
              <a:rPr lang="en-US" dirty="0"/>
              <a:t>We have decades with software systems</a:t>
            </a:r>
          </a:p>
          <a:p>
            <a:pPr marL="0" indent="0">
              <a:buNone/>
            </a:pPr>
            <a:r>
              <a:rPr lang="en-US" dirty="0"/>
              <a:t>Everybody understands a building</a:t>
            </a:r>
          </a:p>
          <a:p>
            <a:pPr marL="0" indent="0">
              <a:buNone/>
            </a:pPr>
            <a:r>
              <a:rPr lang="en-US" dirty="0"/>
              <a:t>Patterns are clearly visible in the building</a:t>
            </a:r>
          </a:p>
        </p:txBody>
      </p:sp>
      <p:pic>
        <p:nvPicPr>
          <p:cNvPr id="2" name="Picture 1"/>
          <p:cNvPicPr>
            <a:picLocks noChangeAspect="1"/>
          </p:cNvPicPr>
          <p:nvPr/>
        </p:nvPicPr>
        <p:blipFill>
          <a:blip r:embed="rId3"/>
          <a:stretch>
            <a:fillRect/>
          </a:stretch>
        </p:blipFill>
        <p:spPr>
          <a:xfrm>
            <a:off x="7062537" y="3744417"/>
            <a:ext cx="5129463" cy="3113584"/>
          </a:xfrm>
          <a:prstGeom prst="rect">
            <a:avLst/>
          </a:prstGeom>
        </p:spPr>
      </p:pic>
    </p:spTree>
    <p:extLst>
      <p:ext uri="{BB962C8B-B14F-4D97-AF65-F5344CB8AC3E}">
        <p14:creationId xmlns:p14="http://schemas.microsoft.com/office/powerpoint/2010/main" val="235578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Composite</a:t>
            </a:r>
            <a:r>
              <a:rPr lang="en-US" dirty="0"/>
              <a:t> (163)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Compose objects into tree structures to represent part-whole hierarchies. Composite lets clients treat individual objects and compositions of objects uniformly</a:t>
            </a:r>
          </a:p>
        </p:txBody>
      </p:sp>
      <p:pic>
        <p:nvPicPr>
          <p:cNvPr id="2" name="Picture Placeholder 1">
            <a:extLst>
              <a:ext uri="{FF2B5EF4-FFF2-40B4-BE49-F238E27FC236}">
                <a16:creationId xmlns:a16="http://schemas.microsoft.com/office/drawing/2014/main" id="{85780974-76FB-9D40-90A9-651E8E52504F}"/>
              </a:ext>
            </a:extLst>
          </p:cNvPr>
          <p:cNvPicPr>
            <a:picLocks noGrp="1" noChangeAspect="1"/>
          </p:cNvPicPr>
          <p:nvPr>
            <p:ph type="pic" idx="1"/>
          </p:nvPr>
        </p:nvPicPr>
        <p:blipFill>
          <a:blip r:embed="rId3"/>
          <a:stretch>
            <a:fillRect/>
          </a:stretch>
        </p:blipFill>
        <p:spPr>
          <a:xfrm>
            <a:off x="5183188" y="880633"/>
            <a:ext cx="6169024" cy="5463993"/>
          </a:xfrm>
          <a:prstGeom prst="rect">
            <a:avLst/>
          </a:prstGeom>
        </p:spPr>
      </p:pic>
    </p:spTree>
    <p:extLst>
      <p:ext uri="{BB962C8B-B14F-4D97-AF65-F5344CB8AC3E}">
        <p14:creationId xmlns:p14="http://schemas.microsoft.com/office/powerpoint/2010/main" val="249926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Decorator</a:t>
            </a:r>
            <a:r>
              <a:rPr lang="en-US" dirty="0"/>
              <a:t> (175)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Attach additional responsibilities to an object dynamically. Decorators provide a flexible alternative to </a:t>
            </a:r>
            <a:r>
              <a:rPr lang="en-US" sz="2000" dirty="0" err="1"/>
              <a:t>subclassing</a:t>
            </a:r>
            <a:r>
              <a:rPr lang="en-US" sz="2000" dirty="0"/>
              <a:t> for extending functionality</a:t>
            </a:r>
          </a:p>
        </p:txBody>
      </p:sp>
      <p:pic>
        <p:nvPicPr>
          <p:cNvPr id="2" name="Picture Placeholder 1">
            <a:extLst>
              <a:ext uri="{FF2B5EF4-FFF2-40B4-BE49-F238E27FC236}">
                <a16:creationId xmlns:a16="http://schemas.microsoft.com/office/drawing/2014/main" id="{8745F8E2-942D-F64E-9CA8-3B9ED0A550EA}"/>
              </a:ext>
            </a:extLst>
          </p:cNvPr>
          <p:cNvPicPr>
            <a:picLocks noGrp="1" noChangeAspect="1"/>
          </p:cNvPicPr>
          <p:nvPr>
            <p:ph type="pic" idx="1"/>
          </p:nvPr>
        </p:nvPicPr>
        <p:blipFill>
          <a:blip r:embed="rId3"/>
          <a:stretch>
            <a:fillRect/>
          </a:stretch>
        </p:blipFill>
        <p:spPr>
          <a:xfrm>
            <a:off x="4928914" y="987424"/>
            <a:ext cx="6419380" cy="4405457"/>
          </a:xfrm>
          <a:prstGeom prst="rect">
            <a:avLst/>
          </a:prstGeom>
        </p:spPr>
      </p:pic>
    </p:spTree>
    <p:extLst>
      <p:ext uri="{BB962C8B-B14F-4D97-AF65-F5344CB8AC3E}">
        <p14:creationId xmlns:p14="http://schemas.microsoft.com/office/powerpoint/2010/main" val="492357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Facade</a:t>
            </a:r>
            <a:r>
              <a:rPr lang="en-US" dirty="0"/>
              <a:t> (185)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 unified interface to a set of interfaces in a subsystem. Façade defines a higher-level abstraction that makes the subsystem easier to use</a:t>
            </a:r>
          </a:p>
        </p:txBody>
      </p:sp>
      <p:pic>
        <p:nvPicPr>
          <p:cNvPr id="2" name="Picture Placeholder 1">
            <a:extLst>
              <a:ext uri="{FF2B5EF4-FFF2-40B4-BE49-F238E27FC236}">
                <a16:creationId xmlns:a16="http://schemas.microsoft.com/office/drawing/2014/main" id="{BFB8097B-08B1-6A42-816F-35B9541325C5}"/>
              </a:ext>
            </a:extLst>
          </p:cNvPr>
          <p:cNvPicPr>
            <a:picLocks noGrp="1" noChangeAspect="1"/>
          </p:cNvPicPr>
          <p:nvPr>
            <p:ph type="pic" idx="1"/>
          </p:nvPr>
        </p:nvPicPr>
        <p:blipFill>
          <a:blip r:embed="rId3"/>
          <a:stretch>
            <a:fillRect/>
          </a:stretch>
        </p:blipFill>
        <p:spPr>
          <a:xfrm>
            <a:off x="5183188" y="904031"/>
            <a:ext cx="6169024" cy="5306687"/>
          </a:xfrm>
          <a:prstGeom prst="rect">
            <a:avLst/>
          </a:prstGeom>
        </p:spPr>
      </p:pic>
    </p:spTree>
    <p:extLst>
      <p:ext uri="{BB962C8B-B14F-4D97-AF65-F5344CB8AC3E}">
        <p14:creationId xmlns:p14="http://schemas.microsoft.com/office/powerpoint/2010/main" val="4286008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Flyweight</a:t>
            </a:r>
            <a:r>
              <a:rPr lang="en-US" dirty="0"/>
              <a:t> (195)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Use sharing to support large numbers of fine-grained objects efficiently</a:t>
            </a:r>
          </a:p>
        </p:txBody>
      </p:sp>
      <p:pic>
        <p:nvPicPr>
          <p:cNvPr id="2" name="Picture Placeholder 1">
            <a:extLst>
              <a:ext uri="{FF2B5EF4-FFF2-40B4-BE49-F238E27FC236}">
                <a16:creationId xmlns:a16="http://schemas.microsoft.com/office/drawing/2014/main" id="{6C1E7603-AECE-0140-9C22-8EB1A5B9642F}"/>
              </a:ext>
            </a:extLst>
          </p:cNvPr>
          <p:cNvPicPr>
            <a:picLocks noGrp="1" noChangeAspect="1"/>
          </p:cNvPicPr>
          <p:nvPr>
            <p:ph type="pic" idx="1"/>
          </p:nvPr>
        </p:nvPicPr>
        <p:blipFill>
          <a:blip r:embed="rId3"/>
          <a:stretch>
            <a:fillRect/>
          </a:stretch>
        </p:blipFill>
        <p:spPr>
          <a:xfrm>
            <a:off x="4840133" y="987424"/>
            <a:ext cx="6513497" cy="3657311"/>
          </a:xfrm>
          <a:prstGeom prst="rect">
            <a:avLst/>
          </a:prstGeom>
        </p:spPr>
      </p:pic>
    </p:spTree>
    <p:extLst>
      <p:ext uri="{BB962C8B-B14F-4D97-AF65-F5344CB8AC3E}">
        <p14:creationId xmlns:p14="http://schemas.microsoft.com/office/powerpoint/2010/main" val="1053324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Proxy</a:t>
            </a:r>
            <a:r>
              <a:rPr lang="en-US" dirty="0"/>
              <a:t> (207)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 surrogate or placeholder for another object to control access to it</a:t>
            </a:r>
          </a:p>
        </p:txBody>
      </p:sp>
      <p:pic>
        <p:nvPicPr>
          <p:cNvPr id="2" name="Picture Placeholder 1">
            <a:extLst>
              <a:ext uri="{FF2B5EF4-FFF2-40B4-BE49-F238E27FC236}">
                <a16:creationId xmlns:a16="http://schemas.microsoft.com/office/drawing/2014/main" id="{580EA6D2-7F1D-EF48-9F0B-178F424D3478}"/>
              </a:ext>
            </a:extLst>
          </p:cNvPr>
          <p:cNvPicPr>
            <a:picLocks noGrp="1" noChangeAspect="1"/>
          </p:cNvPicPr>
          <p:nvPr>
            <p:ph type="pic" idx="1"/>
          </p:nvPr>
        </p:nvPicPr>
        <p:blipFill>
          <a:blip r:embed="rId3"/>
          <a:stretch>
            <a:fillRect/>
          </a:stretch>
        </p:blipFill>
        <p:spPr>
          <a:xfrm>
            <a:off x="5102550" y="987424"/>
            <a:ext cx="6249662" cy="4634917"/>
          </a:xfrm>
          <a:prstGeom prst="rect">
            <a:avLst/>
          </a:prstGeom>
        </p:spPr>
      </p:pic>
    </p:spTree>
    <p:extLst>
      <p:ext uri="{BB962C8B-B14F-4D97-AF65-F5344CB8AC3E}">
        <p14:creationId xmlns:p14="http://schemas.microsoft.com/office/powerpoint/2010/main" val="2624646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BC12C-AB49-B541-BA78-73B2BC5E5B3C}"/>
              </a:ext>
            </a:extLst>
          </p:cNvPr>
          <p:cNvSpPr>
            <a:spLocks noGrp="1"/>
          </p:cNvSpPr>
          <p:nvPr>
            <p:ph type="title"/>
          </p:nvPr>
        </p:nvSpPr>
        <p:spPr/>
        <p:txBody>
          <a:bodyPr/>
          <a:lstStyle/>
          <a:p>
            <a:r>
              <a:rPr lang="en-US" dirty="0"/>
              <a:t>Behavioral patterns</a:t>
            </a:r>
          </a:p>
        </p:txBody>
      </p:sp>
      <p:sp>
        <p:nvSpPr>
          <p:cNvPr id="5" name="Text Placeholder 4">
            <a:extLst>
              <a:ext uri="{FF2B5EF4-FFF2-40B4-BE49-F238E27FC236}">
                <a16:creationId xmlns:a16="http://schemas.microsoft.com/office/drawing/2014/main" id="{C6C72B08-EFEC-E34E-93B6-26C6489D16D0}"/>
              </a:ext>
            </a:extLst>
          </p:cNvPr>
          <p:cNvSpPr>
            <a:spLocks noGrp="1"/>
          </p:cNvSpPr>
          <p:nvPr>
            <p:ph type="body" idx="1"/>
          </p:nvPr>
        </p:nvSpPr>
        <p:spPr/>
        <p:txBody>
          <a:bodyPr/>
          <a:lstStyle/>
          <a:p>
            <a:r>
              <a:rPr lang="en-US" dirty="0"/>
              <a:t>The patterns in detail</a:t>
            </a:r>
          </a:p>
        </p:txBody>
      </p:sp>
    </p:spTree>
    <p:extLst>
      <p:ext uri="{BB962C8B-B14F-4D97-AF65-F5344CB8AC3E}">
        <p14:creationId xmlns:p14="http://schemas.microsoft.com/office/powerpoint/2010/main" val="1295605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Chain of Responsibility</a:t>
            </a:r>
            <a:r>
              <a:rPr lang="en-US" dirty="0"/>
              <a:t> (223)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Avoid coupling the sender of a request to its receiver by giving more than one object a chance to handle the request. Chain the receiving objects and pass the request along the chain until an object handles it</a:t>
            </a:r>
          </a:p>
        </p:txBody>
      </p:sp>
      <p:pic>
        <p:nvPicPr>
          <p:cNvPr id="6" name="Picture Placeholder 5">
            <a:extLst>
              <a:ext uri="{FF2B5EF4-FFF2-40B4-BE49-F238E27FC236}">
                <a16:creationId xmlns:a16="http://schemas.microsoft.com/office/drawing/2014/main" id="{FA275DA1-5CFE-924E-91E1-39820A969953}"/>
              </a:ext>
            </a:extLst>
          </p:cNvPr>
          <p:cNvPicPr>
            <a:picLocks noGrp="1" noChangeAspect="1"/>
          </p:cNvPicPr>
          <p:nvPr>
            <p:ph type="pic" idx="1"/>
          </p:nvPr>
        </p:nvPicPr>
        <p:blipFill>
          <a:blip r:embed="rId3"/>
          <a:stretch>
            <a:fillRect/>
          </a:stretch>
        </p:blipFill>
        <p:spPr>
          <a:xfrm>
            <a:off x="4990076" y="1495805"/>
            <a:ext cx="6362136" cy="2803240"/>
          </a:xfrm>
          <a:prstGeom prst="rect">
            <a:avLst/>
          </a:prstGeom>
        </p:spPr>
      </p:pic>
    </p:spTree>
    <p:extLst>
      <p:ext uri="{BB962C8B-B14F-4D97-AF65-F5344CB8AC3E}">
        <p14:creationId xmlns:p14="http://schemas.microsoft.com/office/powerpoint/2010/main" val="1819434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Command</a:t>
            </a:r>
            <a:r>
              <a:rPr lang="en-US" dirty="0"/>
              <a:t> (233)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Encapsulate a request as an object, thereby letting you parameterize clients with different requests, queue or log requests, and support undoable operations</a:t>
            </a:r>
          </a:p>
        </p:txBody>
      </p:sp>
      <p:pic>
        <p:nvPicPr>
          <p:cNvPr id="2" name="Picture Placeholder 1">
            <a:extLst>
              <a:ext uri="{FF2B5EF4-FFF2-40B4-BE49-F238E27FC236}">
                <a16:creationId xmlns:a16="http://schemas.microsoft.com/office/drawing/2014/main" id="{832123AD-53FE-2241-A840-6EE319AC1943}"/>
              </a:ext>
            </a:extLst>
          </p:cNvPr>
          <p:cNvPicPr>
            <a:picLocks noGrp="1" noChangeAspect="1"/>
          </p:cNvPicPr>
          <p:nvPr>
            <p:ph type="pic" idx="1"/>
          </p:nvPr>
        </p:nvPicPr>
        <p:blipFill>
          <a:blip r:embed="rId3"/>
          <a:stretch>
            <a:fillRect/>
          </a:stretch>
        </p:blipFill>
        <p:spPr>
          <a:xfrm>
            <a:off x="5032377" y="973776"/>
            <a:ext cx="6540278" cy="3652815"/>
          </a:xfrm>
          <a:prstGeom prst="rect">
            <a:avLst/>
          </a:prstGeom>
        </p:spPr>
      </p:pic>
    </p:spTree>
    <p:extLst>
      <p:ext uri="{BB962C8B-B14F-4D97-AF65-F5344CB8AC3E}">
        <p14:creationId xmlns:p14="http://schemas.microsoft.com/office/powerpoint/2010/main" val="2702217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Interpreter</a:t>
            </a:r>
            <a:r>
              <a:rPr lang="en-US" dirty="0"/>
              <a:t> (243)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Given a language, define a representation for its grammar along with an interpreter that uses the representation to interpret sentences in the language</a:t>
            </a:r>
          </a:p>
        </p:txBody>
      </p:sp>
      <p:pic>
        <p:nvPicPr>
          <p:cNvPr id="2" name="Picture Placeholder 1">
            <a:extLst>
              <a:ext uri="{FF2B5EF4-FFF2-40B4-BE49-F238E27FC236}">
                <a16:creationId xmlns:a16="http://schemas.microsoft.com/office/drawing/2014/main" id="{231F7BB2-0810-AC42-A9AA-C195FD2BF10B}"/>
              </a:ext>
            </a:extLst>
          </p:cNvPr>
          <p:cNvPicPr>
            <a:picLocks noGrp="1" noChangeAspect="1"/>
          </p:cNvPicPr>
          <p:nvPr>
            <p:ph type="pic" idx="1"/>
          </p:nvPr>
        </p:nvPicPr>
        <p:blipFill>
          <a:blip r:embed="rId3"/>
          <a:stretch>
            <a:fillRect/>
          </a:stretch>
        </p:blipFill>
        <p:spPr>
          <a:xfrm>
            <a:off x="4916249" y="987424"/>
            <a:ext cx="6435963" cy="4230813"/>
          </a:xfrm>
          <a:prstGeom prst="rect">
            <a:avLst/>
          </a:prstGeom>
        </p:spPr>
      </p:pic>
    </p:spTree>
    <p:extLst>
      <p:ext uri="{BB962C8B-B14F-4D97-AF65-F5344CB8AC3E}">
        <p14:creationId xmlns:p14="http://schemas.microsoft.com/office/powerpoint/2010/main" val="3073960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Iterator</a:t>
            </a:r>
            <a:r>
              <a:rPr lang="en-US" dirty="0"/>
              <a:t> (257)</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Provide a way to access the elements of an aggregate object sequentially without exposing its underlying representation</a:t>
            </a:r>
          </a:p>
        </p:txBody>
      </p:sp>
      <p:pic>
        <p:nvPicPr>
          <p:cNvPr id="2" name="Picture Placeholder 1">
            <a:extLst>
              <a:ext uri="{FF2B5EF4-FFF2-40B4-BE49-F238E27FC236}">
                <a16:creationId xmlns:a16="http://schemas.microsoft.com/office/drawing/2014/main" id="{4378D62E-5188-8643-95BC-6A8A05A57DF4}"/>
              </a:ext>
            </a:extLst>
          </p:cNvPr>
          <p:cNvPicPr>
            <a:picLocks noGrp="1" noChangeAspect="1"/>
          </p:cNvPicPr>
          <p:nvPr>
            <p:ph type="pic" idx="1"/>
          </p:nvPr>
        </p:nvPicPr>
        <p:blipFill>
          <a:blip r:embed="rId3"/>
          <a:stretch>
            <a:fillRect/>
          </a:stretch>
        </p:blipFill>
        <p:spPr>
          <a:xfrm>
            <a:off x="4682970" y="987424"/>
            <a:ext cx="6663474" cy="3994009"/>
          </a:xfrm>
          <a:prstGeom prst="rect">
            <a:avLst/>
          </a:prstGeom>
        </p:spPr>
      </p:pic>
    </p:spTree>
    <p:extLst>
      <p:ext uri="{BB962C8B-B14F-4D97-AF65-F5344CB8AC3E}">
        <p14:creationId xmlns:p14="http://schemas.microsoft.com/office/powerpoint/2010/main" val="21809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Pattern Language</a:t>
            </a:r>
          </a:p>
        </p:txBody>
      </p:sp>
      <p:sp>
        <p:nvSpPr>
          <p:cNvPr id="3" name="Content Placeholder 2"/>
          <p:cNvSpPr>
            <a:spLocks noGrp="1"/>
          </p:cNvSpPr>
          <p:nvPr>
            <p:ph idx="1"/>
          </p:nvPr>
        </p:nvSpPr>
        <p:spPr/>
        <p:txBody>
          <a:bodyPr/>
          <a:lstStyle/>
          <a:p>
            <a:pPr marL="0" indent="0">
              <a:buNone/>
            </a:pPr>
            <a:r>
              <a:rPr lang="en-US" dirty="0"/>
              <a:t>Christopher Alexander, </a:t>
            </a:r>
            <a:r>
              <a:rPr lang="en-US" i="1" dirty="0"/>
              <a:t>et al</a:t>
            </a:r>
          </a:p>
          <a:p>
            <a:pPr marL="0" indent="0">
              <a:buNone/>
            </a:pPr>
            <a:r>
              <a:rPr lang="en-US" dirty="0"/>
              <a:t>Late 1970s</a:t>
            </a:r>
          </a:p>
          <a:p>
            <a:pPr marL="0" indent="0">
              <a:buNone/>
            </a:pPr>
            <a:endParaRPr lang="en-US" dirty="0"/>
          </a:p>
          <a:p>
            <a:pPr marL="457200" lvl="1" indent="0">
              <a:buNone/>
            </a:pPr>
            <a:r>
              <a:rPr lang="en-US" dirty="0">
                <a:hlinkClick r:id="rId2"/>
              </a:rPr>
              <a:t>http://en.wikipedia.org/wiki/A_Pattern_Language</a:t>
            </a:r>
            <a:endParaRPr lang="en-US" dirty="0"/>
          </a:p>
          <a:p>
            <a:pPr marL="457200" lvl="1" indent="0">
              <a:buNone/>
            </a:pPr>
            <a:r>
              <a:rPr lang="en-US" dirty="0">
                <a:hlinkClick r:id="rId3"/>
              </a:rPr>
              <a:t>http://en.wikipedia.org/wiki/The_Timeless_Way_of_Building</a:t>
            </a:r>
            <a:endParaRPr lang="en-US" dirty="0"/>
          </a:p>
          <a:p>
            <a:pPr marL="0" indent="0">
              <a:buNone/>
            </a:pPr>
            <a:endParaRPr lang="en-US" dirty="0"/>
          </a:p>
          <a:p>
            <a:pPr marL="0" indent="0">
              <a:buNone/>
            </a:pPr>
            <a:r>
              <a:rPr lang="en-US" dirty="0"/>
              <a:t>All about building buildings, not about software</a:t>
            </a:r>
          </a:p>
        </p:txBody>
      </p:sp>
    </p:spTree>
    <p:extLst>
      <p:ext uri="{BB962C8B-B14F-4D97-AF65-F5344CB8AC3E}">
        <p14:creationId xmlns:p14="http://schemas.microsoft.com/office/powerpoint/2010/main" val="1034658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Mediator</a:t>
            </a:r>
            <a:r>
              <a:rPr lang="en-US" dirty="0"/>
              <a:t> (273)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an object that encapsulates how a set of objects interact. Mediator promotes loose coupling by keeping objects from referring to each other explicitly, and it lets you vary their interaction independently</a:t>
            </a:r>
          </a:p>
        </p:txBody>
      </p:sp>
      <p:pic>
        <p:nvPicPr>
          <p:cNvPr id="2" name="Picture Placeholder 1">
            <a:extLst>
              <a:ext uri="{FF2B5EF4-FFF2-40B4-BE49-F238E27FC236}">
                <a16:creationId xmlns:a16="http://schemas.microsoft.com/office/drawing/2014/main" id="{CAE57069-66D2-C34D-A84D-B77B3C692C47}"/>
              </a:ext>
            </a:extLst>
          </p:cNvPr>
          <p:cNvPicPr>
            <a:picLocks noGrp="1" noChangeAspect="1"/>
          </p:cNvPicPr>
          <p:nvPr>
            <p:ph type="pic" idx="1"/>
          </p:nvPr>
        </p:nvPicPr>
        <p:blipFill>
          <a:blip r:embed="rId3"/>
          <a:stretch>
            <a:fillRect/>
          </a:stretch>
        </p:blipFill>
        <p:spPr>
          <a:xfrm>
            <a:off x="5306066" y="1103361"/>
            <a:ext cx="5986881" cy="3291217"/>
          </a:xfrm>
          <a:prstGeom prst="rect">
            <a:avLst/>
          </a:prstGeom>
        </p:spPr>
      </p:pic>
    </p:spTree>
    <p:extLst>
      <p:ext uri="{BB962C8B-B14F-4D97-AF65-F5344CB8AC3E}">
        <p14:creationId xmlns:p14="http://schemas.microsoft.com/office/powerpoint/2010/main" val="195261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Memento</a:t>
            </a:r>
            <a:r>
              <a:rPr lang="en-US" dirty="0"/>
              <a:t> (283)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Without violating encapsulation capture and externalize an object’s internal state so that the object can be restored to this state later</a:t>
            </a:r>
          </a:p>
        </p:txBody>
      </p:sp>
      <p:pic>
        <p:nvPicPr>
          <p:cNvPr id="2" name="Picture Placeholder 1">
            <a:extLst>
              <a:ext uri="{FF2B5EF4-FFF2-40B4-BE49-F238E27FC236}">
                <a16:creationId xmlns:a16="http://schemas.microsoft.com/office/drawing/2014/main" id="{3AAC694C-45A1-B645-9497-5357E9AC1731}"/>
              </a:ext>
            </a:extLst>
          </p:cNvPr>
          <p:cNvPicPr>
            <a:picLocks noGrp="1" noChangeAspect="1"/>
          </p:cNvPicPr>
          <p:nvPr>
            <p:ph type="pic" idx="1"/>
          </p:nvPr>
        </p:nvPicPr>
        <p:blipFill>
          <a:blip r:embed="rId3"/>
          <a:stretch>
            <a:fillRect/>
          </a:stretch>
        </p:blipFill>
        <p:spPr>
          <a:xfrm>
            <a:off x="4876116" y="1257300"/>
            <a:ext cx="6433860" cy="2645960"/>
          </a:xfrm>
          <a:prstGeom prst="rect">
            <a:avLst/>
          </a:prstGeom>
        </p:spPr>
      </p:pic>
    </p:spTree>
    <p:extLst>
      <p:ext uri="{BB962C8B-B14F-4D97-AF65-F5344CB8AC3E}">
        <p14:creationId xmlns:p14="http://schemas.microsoft.com/office/powerpoint/2010/main" val="1217280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Observer</a:t>
            </a:r>
            <a:r>
              <a:rPr lang="en-US" dirty="0"/>
              <a:t> (293)</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 one-to-many dependency between objects so that when one object changes state, all its dependents are notified and updated automatically</a:t>
            </a:r>
          </a:p>
        </p:txBody>
      </p:sp>
      <p:pic>
        <p:nvPicPr>
          <p:cNvPr id="2" name="Picture Placeholder 1">
            <a:extLst>
              <a:ext uri="{FF2B5EF4-FFF2-40B4-BE49-F238E27FC236}">
                <a16:creationId xmlns:a16="http://schemas.microsoft.com/office/drawing/2014/main" id="{7A750264-5C59-9146-8B2B-10623451FE31}"/>
              </a:ext>
            </a:extLst>
          </p:cNvPr>
          <p:cNvPicPr>
            <a:picLocks noGrp="1" noChangeAspect="1"/>
          </p:cNvPicPr>
          <p:nvPr>
            <p:ph type="pic" idx="1"/>
          </p:nvPr>
        </p:nvPicPr>
        <p:blipFill>
          <a:blip r:embed="rId3"/>
          <a:stretch>
            <a:fillRect/>
          </a:stretch>
        </p:blipFill>
        <p:spPr>
          <a:xfrm>
            <a:off x="4744008" y="987424"/>
            <a:ext cx="6683702" cy="3811589"/>
          </a:xfrm>
          <a:prstGeom prst="rect">
            <a:avLst/>
          </a:prstGeom>
        </p:spPr>
      </p:pic>
    </p:spTree>
    <p:extLst>
      <p:ext uri="{BB962C8B-B14F-4D97-AF65-F5344CB8AC3E}">
        <p14:creationId xmlns:p14="http://schemas.microsoft.com/office/powerpoint/2010/main" val="561935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State</a:t>
            </a:r>
            <a:r>
              <a:rPr lang="en-US" dirty="0"/>
              <a:t> (305)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Allow an object to alter its behavior when its internal state changes. The object will appear to change its class</a:t>
            </a:r>
          </a:p>
        </p:txBody>
      </p:sp>
      <p:pic>
        <p:nvPicPr>
          <p:cNvPr id="2" name="Picture Placeholder 1">
            <a:extLst>
              <a:ext uri="{FF2B5EF4-FFF2-40B4-BE49-F238E27FC236}">
                <a16:creationId xmlns:a16="http://schemas.microsoft.com/office/drawing/2014/main" id="{1758A554-3DF7-8446-B9E0-1765EBDE8ACE}"/>
              </a:ext>
            </a:extLst>
          </p:cNvPr>
          <p:cNvPicPr>
            <a:picLocks noGrp="1" noChangeAspect="1"/>
          </p:cNvPicPr>
          <p:nvPr>
            <p:ph type="pic" idx="1"/>
          </p:nvPr>
        </p:nvPicPr>
        <p:blipFill>
          <a:blip r:embed="rId3"/>
          <a:stretch>
            <a:fillRect/>
          </a:stretch>
        </p:blipFill>
        <p:spPr>
          <a:xfrm>
            <a:off x="4704573" y="987425"/>
            <a:ext cx="6647639" cy="3996998"/>
          </a:xfrm>
          <a:prstGeom prst="rect">
            <a:avLst/>
          </a:prstGeom>
        </p:spPr>
      </p:pic>
    </p:spTree>
    <p:extLst>
      <p:ext uri="{BB962C8B-B14F-4D97-AF65-F5344CB8AC3E}">
        <p14:creationId xmlns:p14="http://schemas.microsoft.com/office/powerpoint/2010/main" val="3041111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Strategy</a:t>
            </a:r>
            <a:r>
              <a:rPr lang="en-US" dirty="0"/>
              <a:t> (315)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 family of algorithms, encapsulate each one, and make them interchangeable. Strategy lets the algorithm vary independently from clients that use it</a:t>
            </a:r>
          </a:p>
        </p:txBody>
      </p:sp>
      <p:pic>
        <p:nvPicPr>
          <p:cNvPr id="2" name="Picture Placeholder 1">
            <a:extLst>
              <a:ext uri="{FF2B5EF4-FFF2-40B4-BE49-F238E27FC236}">
                <a16:creationId xmlns:a16="http://schemas.microsoft.com/office/drawing/2014/main" id="{C8D14B21-F1F8-4E48-9DA0-EDAD0D814997}"/>
              </a:ext>
            </a:extLst>
          </p:cNvPr>
          <p:cNvPicPr>
            <a:picLocks noGrp="1" noChangeAspect="1"/>
          </p:cNvPicPr>
          <p:nvPr>
            <p:ph type="pic" idx="1"/>
          </p:nvPr>
        </p:nvPicPr>
        <p:blipFill>
          <a:blip r:embed="rId3"/>
          <a:stretch>
            <a:fillRect/>
          </a:stretch>
        </p:blipFill>
        <p:spPr>
          <a:xfrm>
            <a:off x="4954798" y="987424"/>
            <a:ext cx="6400445" cy="4266963"/>
          </a:xfrm>
          <a:prstGeom prst="rect">
            <a:avLst/>
          </a:prstGeom>
        </p:spPr>
      </p:pic>
    </p:spTree>
    <p:extLst>
      <p:ext uri="{BB962C8B-B14F-4D97-AF65-F5344CB8AC3E}">
        <p14:creationId xmlns:p14="http://schemas.microsoft.com/office/powerpoint/2010/main" val="1160671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Template Method</a:t>
            </a:r>
            <a:r>
              <a:rPr lang="en-US" dirty="0"/>
              <a:t> (325)</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Define a skeleton of an algorithm in an operation, deferring some steps to subclasses. Template Method lets subclasses redefine certain steps of an algorithm without changing the algorithm’s structure</a:t>
            </a:r>
          </a:p>
        </p:txBody>
      </p:sp>
      <p:pic>
        <p:nvPicPr>
          <p:cNvPr id="2" name="Picture Placeholder 1">
            <a:extLst>
              <a:ext uri="{FF2B5EF4-FFF2-40B4-BE49-F238E27FC236}">
                <a16:creationId xmlns:a16="http://schemas.microsoft.com/office/drawing/2014/main" id="{257F8068-D662-F147-8BA8-DA3591BE7A35}"/>
              </a:ext>
            </a:extLst>
          </p:cNvPr>
          <p:cNvPicPr>
            <a:picLocks noGrp="1" noChangeAspect="1"/>
          </p:cNvPicPr>
          <p:nvPr>
            <p:ph type="pic" idx="1"/>
          </p:nvPr>
        </p:nvPicPr>
        <p:blipFill>
          <a:blip r:embed="rId3"/>
          <a:stretch>
            <a:fillRect/>
          </a:stretch>
        </p:blipFill>
        <p:spPr>
          <a:xfrm>
            <a:off x="4885401" y="987424"/>
            <a:ext cx="6223609" cy="3811588"/>
          </a:xfrm>
          <a:prstGeom prst="rect">
            <a:avLst/>
          </a:prstGeom>
        </p:spPr>
      </p:pic>
    </p:spTree>
    <p:extLst>
      <p:ext uri="{BB962C8B-B14F-4D97-AF65-F5344CB8AC3E}">
        <p14:creationId xmlns:p14="http://schemas.microsoft.com/office/powerpoint/2010/main" val="3496759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C6F25-C341-234E-9A26-B1F58350231B}"/>
              </a:ext>
            </a:extLst>
          </p:cNvPr>
          <p:cNvSpPr>
            <a:spLocks noGrp="1"/>
          </p:cNvSpPr>
          <p:nvPr>
            <p:ph type="title"/>
          </p:nvPr>
        </p:nvSpPr>
        <p:spPr/>
        <p:txBody>
          <a:bodyPr/>
          <a:lstStyle/>
          <a:p>
            <a:r>
              <a:rPr lang="en-US" b="1" dirty="0"/>
              <a:t>Visitor</a:t>
            </a:r>
            <a:r>
              <a:rPr lang="en-US" dirty="0"/>
              <a:t> (331)</a:t>
            </a:r>
          </a:p>
        </p:txBody>
      </p:sp>
      <p:sp>
        <p:nvSpPr>
          <p:cNvPr id="7" name="Text Placeholder 6">
            <a:extLst>
              <a:ext uri="{FF2B5EF4-FFF2-40B4-BE49-F238E27FC236}">
                <a16:creationId xmlns:a16="http://schemas.microsoft.com/office/drawing/2014/main" id="{A118DEBC-A3EC-F94D-804A-E61B0FBF610E}"/>
              </a:ext>
            </a:extLst>
          </p:cNvPr>
          <p:cNvSpPr>
            <a:spLocks noGrp="1"/>
          </p:cNvSpPr>
          <p:nvPr>
            <p:ph type="body" sz="half" idx="2"/>
          </p:nvPr>
        </p:nvSpPr>
        <p:spPr/>
        <p:txBody>
          <a:bodyPr>
            <a:normAutofit/>
          </a:bodyPr>
          <a:lstStyle/>
          <a:p>
            <a:endParaRPr lang="en-US" sz="2000" dirty="0"/>
          </a:p>
          <a:p>
            <a:r>
              <a:rPr lang="en-US" sz="2000" dirty="0"/>
              <a:t>Represent an operation to be performed on the elements of an object structure. Visitor lets you define a new operation without changing the classes of the elements on which it operates</a:t>
            </a:r>
          </a:p>
        </p:txBody>
      </p:sp>
      <p:pic>
        <p:nvPicPr>
          <p:cNvPr id="2" name="Picture Placeholder 1">
            <a:extLst>
              <a:ext uri="{FF2B5EF4-FFF2-40B4-BE49-F238E27FC236}">
                <a16:creationId xmlns:a16="http://schemas.microsoft.com/office/drawing/2014/main" id="{85E1EC04-2FE4-0141-9E3A-D5C92ACE0CBC}"/>
              </a:ext>
            </a:extLst>
          </p:cNvPr>
          <p:cNvPicPr>
            <a:picLocks noGrp="1" noChangeAspect="1"/>
          </p:cNvPicPr>
          <p:nvPr>
            <p:ph type="pic" idx="1"/>
          </p:nvPr>
        </p:nvPicPr>
        <p:blipFill>
          <a:blip r:embed="rId3"/>
          <a:stretch>
            <a:fillRect/>
          </a:stretch>
        </p:blipFill>
        <p:spPr>
          <a:xfrm>
            <a:off x="4532664" y="987424"/>
            <a:ext cx="6769836" cy="3811588"/>
          </a:xfrm>
          <a:prstGeom prst="rect">
            <a:avLst/>
          </a:prstGeom>
        </p:spPr>
      </p:pic>
    </p:spTree>
    <p:extLst>
      <p:ext uri="{BB962C8B-B14F-4D97-AF65-F5344CB8AC3E}">
        <p14:creationId xmlns:p14="http://schemas.microsoft.com/office/powerpoint/2010/main" val="527701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55A6FF-5133-F948-B4B0-993BF1ED53AF}"/>
              </a:ext>
            </a:extLst>
          </p:cNvPr>
          <p:cNvSpPr>
            <a:spLocks noGrp="1"/>
          </p:cNvSpPr>
          <p:nvPr>
            <p:ph type="title"/>
          </p:nvPr>
        </p:nvSpPr>
        <p:spPr/>
        <p:txBody>
          <a:bodyPr/>
          <a:lstStyle/>
          <a:p>
            <a:r>
              <a:rPr lang="en-US" dirty="0"/>
              <a:t>Patterns</a:t>
            </a:r>
          </a:p>
        </p:txBody>
      </p:sp>
      <p:sp>
        <p:nvSpPr>
          <p:cNvPr id="5" name="Text Placeholder 4">
            <a:extLst>
              <a:ext uri="{FF2B5EF4-FFF2-40B4-BE49-F238E27FC236}">
                <a16:creationId xmlns:a16="http://schemas.microsoft.com/office/drawing/2014/main" id="{A1A0BF1B-0E4B-BB4A-A7F2-1EC2B6FB4D4F}"/>
              </a:ext>
            </a:extLst>
          </p:cNvPr>
          <p:cNvSpPr>
            <a:spLocks noGrp="1"/>
          </p:cNvSpPr>
          <p:nvPr>
            <p:ph type="body" idx="1"/>
          </p:nvPr>
        </p:nvSpPr>
        <p:spPr/>
        <p:txBody>
          <a:bodyPr/>
          <a:lstStyle/>
          <a:p>
            <a:r>
              <a:rPr lang="en-US" dirty="0"/>
              <a:t>Using them to solve redesign problems</a:t>
            </a:r>
          </a:p>
        </p:txBody>
      </p:sp>
    </p:spTree>
    <p:extLst>
      <p:ext uri="{BB962C8B-B14F-4D97-AF65-F5344CB8AC3E}">
        <p14:creationId xmlns:p14="http://schemas.microsoft.com/office/powerpoint/2010/main" val="3674123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causes of redesign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Creating an object by specifying a class explicitly</a:t>
            </a:r>
          </a:p>
          <a:p>
            <a:pPr marL="457200" lvl="1" indent="0">
              <a:buNone/>
            </a:pPr>
            <a:r>
              <a:rPr lang="en-US" dirty="0"/>
              <a:t>Abstract Factory (87), Factory Method (107), Prototype (117)</a:t>
            </a:r>
          </a:p>
          <a:p>
            <a:pPr marL="0" indent="0">
              <a:buNone/>
            </a:pPr>
            <a:endParaRPr lang="en-US" dirty="0"/>
          </a:p>
          <a:p>
            <a:pPr marL="0" indent="0">
              <a:buNone/>
            </a:pPr>
            <a:r>
              <a:rPr lang="en-US" dirty="0"/>
              <a:t>Dependence on specific actions</a:t>
            </a:r>
          </a:p>
          <a:p>
            <a:pPr marL="457200" lvl="1" indent="0">
              <a:buNone/>
            </a:pPr>
            <a:r>
              <a:rPr lang="en-US" dirty="0"/>
              <a:t>Chain of Responsibility (223), Command (233)</a:t>
            </a:r>
          </a:p>
          <a:p>
            <a:pPr marL="0" indent="0">
              <a:buNone/>
            </a:pPr>
            <a:endParaRPr lang="en-US" dirty="0"/>
          </a:p>
          <a:p>
            <a:pPr marL="0" indent="0">
              <a:buNone/>
            </a:pPr>
            <a:r>
              <a:rPr lang="en-US" dirty="0"/>
              <a:t>Dependence on hardware and software platforms</a:t>
            </a:r>
          </a:p>
          <a:p>
            <a:pPr marL="457200" lvl="1" indent="0">
              <a:buNone/>
            </a:pPr>
            <a:r>
              <a:rPr lang="en-US" dirty="0"/>
              <a:t>Abstract Factory (87), Bridge (151)</a:t>
            </a:r>
          </a:p>
          <a:p>
            <a:pPr marL="0" indent="0">
              <a:buNone/>
            </a:pPr>
            <a:endParaRPr lang="en-US" dirty="0"/>
          </a:p>
          <a:p>
            <a:pPr marL="0" indent="0">
              <a:buNone/>
            </a:pPr>
            <a:r>
              <a:rPr lang="en-US" dirty="0"/>
              <a:t>Dependence on object representation or implementation</a:t>
            </a:r>
          </a:p>
          <a:p>
            <a:pPr marL="457200" lvl="1" indent="0">
              <a:buNone/>
            </a:pPr>
            <a:r>
              <a:rPr lang="en-US" dirty="0"/>
              <a:t>Abstract Factory (87), Bridge (151), Memento 9283), Proxy (207)</a:t>
            </a:r>
          </a:p>
        </p:txBody>
      </p:sp>
    </p:spTree>
    <p:extLst>
      <p:ext uri="{BB962C8B-B14F-4D97-AF65-F5344CB8AC3E}">
        <p14:creationId xmlns:p14="http://schemas.microsoft.com/office/powerpoint/2010/main" val="1358499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causes of redesign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Algorithmic dependencies</a:t>
            </a:r>
          </a:p>
          <a:p>
            <a:pPr marL="457200" lvl="1" indent="0">
              <a:buNone/>
            </a:pPr>
            <a:r>
              <a:rPr lang="en-US" dirty="0"/>
              <a:t>Builder (97), Iterator (257), Strategy (315), Template Method (325), Visitor (331)</a:t>
            </a:r>
          </a:p>
          <a:p>
            <a:pPr marL="0" indent="0">
              <a:buNone/>
            </a:pPr>
            <a:endParaRPr lang="en-US" dirty="0"/>
          </a:p>
          <a:p>
            <a:pPr marL="0" indent="0">
              <a:buNone/>
            </a:pPr>
            <a:r>
              <a:rPr lang="en-US" dirty="0"/>
              <a:t>Tight coupling</a:t>
            </a:r>
          </a:p>
          <a:p>
            <a:pPr marL="457200" lvl="1" indent="0">
              <a:buNone/>
            </a:pPr>
            <a:r>
              <a:rPr lang="en-US" dirty="0"/>
              <a:t>Abstract Factory (87), Bridge (151), Chain of Responsibility (223), </a:t>
            </a:r>
          </a:p>
          <a:p>
            <a:pPr marL="457200" lvl="1" indent="0">
              <a:buNone/>
            </a:pPr>
            <a:r>
              <a:rPr lang="en-US" dirty="0"/>
              <a:t>Command (233), Façade (185), Mediator (273), Observer (293)</a:t>
            </a:r>
          </a:p>
          <a:p>
            <a:pPr marL="0" indent="0">
              <a:buNone/>
            </a:pPr>
            <a:endParaRPr lang="en-US" dirty="0"/>
          </a:p>
          <a:p>
            <a:pPr marL="0" indent="0">
              <a:buNone/>
            </a:pPr>
            <a:r>
              <a:rPr lang="en-US" dirty="0"/>
              <a:t>Extending functionality by </a:t>
            </a:r>
            <a:r>
              <a:rPr lang="en-US" dirty="0" err="1"/>
              <a:t>subclassing</a:t>
            </a:r>
            <a:endParaRPr lang="en-US" dirty="0"/>
          </a:p>
          <a:p>
            <a:pPr marL="457200" lvl="1" indent="0">
              <a:buNone/>
            </a:pPr>
            <a:r>
              <a:rPr lang="en-US" dirty="0"/>
              <a:t>Bridge (151), Chain of Responsibility (223), Composite (163), </a:t>
            </a:r>
          </a:p>
          <a:p>
            <a:pPr marL="457200" lvl="1" indent="0">
              <a:buNone/>
            </a:pPr>
            <a:r>
              <a:rPr lang="en-US" dirty="0"/>
              <a:t>Decorator (175), Observer (293), Strategy (315)</a:t>
            </a:r>
          </a:p>
          <a:p>
            <a:pPr marL="0" indent="0">
              <a:buNone/>
            </a:pPr>
            <a:endParaRPr lang="en-US" dirty="0"/>
          </a:p>
          <a:p>
            <a:pPr marL="0" indent="0">
              <a:buNone/>
            </a:pPr>
            <a:r>
              <a:rPr lang="en-US" dirty="0"/>
              <a:t>Inability to alter classes conveniently</a:t>
            </a:r>
          </a:p>
          <a:p>
            <a:pPr marL="457200" lvl="1" indent="0">
              <a:buNone/>
            </a:pPr>
            <a:r>
              <a:rPr lang="en-US" dirty="0"/>
              <a:t>Adapter (139), Decorator (175), Visitor (331)</a:t>
            </a:r>
          </a:p>
        </p:txBody>
      </p:sp>
    </p:spTree>
    <p:extLst>
      <p:ext uri="{BB962C8B-B14F-4D97-AF65-F5344CB8AC3E}">
        <p14:creationId xmlns:p14="http://schemas.microsoft.com/office/powerpoint/2010/main" val="304133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Alexander’s definition</a:t>
            </a:r>
          </a:p>
        </p:txBody>
      </p:sp>
      <p:sp>
        <p:nvSpPr>
          <p:cNvPr id="3" name="Content Placeholder 2"/>
          <p:cNvSpPr>
            <a:spLocks noGrp="1"/>
          </p:cNvSpPr>
          <p:nvPr>
            <p:ph idx="1"/>
          </p:nvPr>
        </p:nvSpPr>
        <p:spPr/>
        <p:txBody>
          <a:bodyPr/>
          <a:lstStyle/>
          <a:p>
            <a:pPr marL="0" indent="0" algn="ctr">
              <a:buNone/>
            </a:pPr>
            <a:endParaRPr lang="en-US" i="1" dirty="0"/>
          </a:p>
          <a:p>
            <a:pPr marL="0" indent="0" algn="ctr">
              <a:buNone/>
            </a:pPr>
            <a:r>
              <a:rPr lang="en-US" i="1" dirty="0"/>
              <a:t>Each pattern describes a problem which occurs over and over again in our environment, and then describes the core of the solution to that problem, in such a way that you can use the solution a million times over, without ever doing it the same way twice.</a:t>
            </a:r>
          </a:p>
        </p:txBody>
      </p:sp>
    </p:spTree>
    <p:extLst>
      <p:ext uri="{BB962C8B-B14F-4D97-AF65-F5344CB8AC3E}">
        <p14:creationId xmlns:p14="http://schemas.microsoft.com/office/powerpoint/2010/main" val="1476996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blip>
          <a:stretch>
            <a:fillRect/>
          </a:stretch>
        </p:blipFill>
        <p:spPr>
          <a:xfrm>
            <a:off x="1149724" y="668469"/>
            <a:ext cx="10970838" cy="6122855"/>
          </a:xfrm>
          <a:prstGeom prst="rect">
            <a:avLst/>
          </a:prstGeom>
        </p:spPr>
      </p:pic>
      <p:sp>
        <p:nvSpPr>
          <p:cNvPr id="2" name="Title 1"/>
          <p:cNvSpPr>
            <a:spLocks noGrp="1"/>
          </p:cNvSpPr>
          <p:nvPr>
            <p:ph type="title"/>
          </p:nvPr>
        </p:nvSpPr>
        <p:spPr/>
        <p:txBody>
          <a:bodyPr/>
          <a:lstStyle/>
          <a:p>
            <a:r>
              <a:rPr lang="en-US" dirty="0"/>
              <a:t>How they all relate</a:t>
            </a:r>
          </a:p>
        </p:txBody>
      </p:sp>
    </p:spTree>
    <p:extLst>
      <p:ext uri="{BB962C8B-B14F-4D97-AF65-F5344CB8AC3E}">
        <p14:creationId xmlns:p14="http://schemas.microsoft.com/office/powerpoint/2010/main" val="113613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B85D-9EE0-6046-803D-8A01F30A64A1}"/>
              </a:ext>
            </a:extLst>
          </p:cNvPr>
          <p:cNvSpPr>
            <a:spLocks noGrp="1"/>
          </p:cNvSpPr>
          <p:nvPr>
            <p:ph type="title"/>
          </p:nvPr>
        </p:nvSpPr>
        <p:spPr/>
        <p:txBody>
          <a:bodyPr/>
          <a:lstStyle/>
          <a:p>
            <a:r>
              <a:rPr lang="en-US" dirty="0"/>
              <a:t>How they all relate</a:t>
            </a:r>
          </a:p>
        </p:txBody>
      </p:sp>
      <p:pic>
        <p:nvPicPr>
          <p:cNvPr id="9" name="Content Placeholder 8">
            <a:extLst>
              <a:ext uri="{FF2B5EF4-FFF2-40B4-BE49-F238E27FC236}">
                <a16:creationId xmlns:a16="http://schemas.microsoft.com/office/drawing/2014/main" id="{223C863A-53E9-E34A-B9B4-8F3E1C777E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878178"/>
            <a:ext cx="10515600" cy="4246232"/>
          </a:xfrm>
        </p:spPr>
      </p:pic>
    </p:spTree>
    <p:extLst>
      <p:ext uri="{BB962C8B-B14F-4D97-AF65-F5344CB8AC3E}">
        <p14:creationId xmlns:p14="http://schemas.microsoft.com/office/powerpoint/2010/main" val="1865507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t>
            </a:r>
            <a:r>
              <a:rPr lang="en-US" i="1" dirty="0"/>
              <a:t>select</a:t>
            </a:r>
            <a:r>
              <a:rPr lang="en-US" dirty="0"/>
              <a:t> a design pattern</a:t>
            </a:r>
          </a:p>
        </p:txBody>
      </p:sp>
      <p:sp>
        <p:nvSpPr>
          <p:cNvPr id="3" name="Content Placeholder 2"/>
          <p:cNvSpPr>
            <a:spLocks noGrp="1"/>
          </p:cNvSpPr>
          <p:nvPr>
            <p:ph idx="1"/>
          </p:nvPr>
        </p:nvSpPr>
        <p:spPr/>
        <p:txBody>
          <a:bodyPr/>
          <a:lstStyle/>
          <a:p>
            <a:pPr marL="0" indent="0">
              <a:buNone/>
            </a:pPr>
            <a:r>
              <a:rPr lang="en-US" dirty="0"/>
              <a:t>Consider how design patterns solve problems</a:t>
            </a:r>
          </a:p>
          <a:p>
            <a:pPr marL="0" indent="0">
              <a:buNone/>
            </a:pPr>
            <a:r>
              <a:rPr lang="en-US" dirty="0"/>
              <a:t>Scan the </a:t>
            </a:r>
            <a:r>
              <a:rPr lang="en-US" i="1" dirty="0"/>
              <a:t>Intent</a:t>
            </a:r>
            <a:r>
              <a:rPr lang="en-US" baseline="0" dirty="0"/>
              <a:t> sections</a:t>
            </a:r>
          </a:p>
          <a:p>
            <a:pPr marL="0" indent="0">
              <a:buNone/>
            </a:pPr>
            <a:r>
              <a:rPr lang="en-US" baseline="0" dirty="0"/>
              <a:t>Study how patterns interrelate</a:t>
            </a:r>
          </a:p>
          <a:p>
            <a:pPr marL="0" indent="0">
              <a:buNone/>
            </a:pPr>
            <a:r>
              <a:rPr lang="en-US" baseline="0" dirty="0"/>
              <a:t>Study patterns of like purpose</a:t>
            </a:r>
          </a:p>
          <a:p>
            <a:pPr marL="0" indent="0">
              <a:buNone/>
            </a:pPr>
            <a:r>
              <a:rPr lang="en-US" baseline="0" dirty="0"/>
              <a:t>Exam a cause of redesign</a:t>
            </a:r>
          </a:p>
          <a:p>
            <a:pPr marL="0" indent="0">
              <a:buNone/>
            </a:pPr>
            <a:r>
              <a:rPr lang="en-US" baseline="0" dirty="0"/>
              <a:t>Consider what should be variable in your design</a:t>
            </a:r>
            <a:endParaRPr lang="en-US" dirty="0"/>
          </a:p>
        </p:txBody>
      </p:sp>
    </p:spTree>
    <p:extLst>
      <p:ext uri="{BB962C8B-B14F-4D97-AF65-F5344CB8AC3E}">
        <p14:creationId xmlns:p14="http://schemas.microsoft.com/office/powerpoint/2010/main" val="4030965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t>
            </a:r>
            <a:r>
              <a:rPr lang="en-US" i="1" dirty="0"/>
              <a:t>use</a:t>
            </a:r>
            <a:r>
              <a:rPr lang="en-US" dirty="0"/>
              <a:t> a design pattern</a:t>
            </a:r>
          </a:p>
        </p:txBody>
      </p:sp>
      <p:sp>
        <p:nvSpPr>
          <p:cNvPr id="3" name="Content Placeholder 2"/>
          <p:cNvSpPr>
            <a:spLocks noGrp="1"/>
          </p:cNvSpPr>
          <p:nvPr>
            <p:ph idx="1"/>
          </p:nvPr>
        </p:nvSpPr>
        <p:spPr/>
        <p:txBody>
          <a:bodyPr/>
          <a:lstStyle/>
          <a:p>
            <a:pPr marL="0" indent="0">
              <a:buNone/>
            </a:pPr>
            <a:r>
              <a:rPr lang="en-US" dirty="0"/>
              <a:t>Read the pattern once through for an overview</a:t>
            </a:r>
          </a:p>
          <a:p>
            <a:pPr marL="0" indent="0">
              <a:buNone/>
            </a:pPr>
            <a:r>
              <a:rPr lang="en-US" dirty="0"/>
              <a:t>Go back and study the </a:t>
            </a:r>
            <a:r>
              <a:rPr lang="en-US" i="1" dirty="0"/>
              <a:t>Structure</a:t>
            </a:r>
            <a:r>
              <a:rPr lang="en-US" dirty="0"/>
              <a:t>, </a:t>
            </a:r>
            <a:r>
              <a:rPr lang="en-US" i="1" dirty="0"/>
              <a:t>Participants</a:t>
            </a:r>
            <a:r>
              <a:rPr lang="en-US" dirty="0"/>
              <a:t>, and </a:t>
            </a:r>
            <a:r>
              <a:rPr lang="en-US" i="1" dirty="0"/>
              <a:t>Collaborations</a:t>
            </a:r>
            <a:r>
              <a:rPr lang="en-US" dirty="0"/>
              <a:t> section</a:t>
            </a:r>
          </a:p>
          <a:p>
            <a:pPr marL="0" indent="0">
              <a:buNone/>
            </a:pPr>
            <a:r>
              <a:rPr lang="en-US" dirty="0"/>
              <a:t>Look at the </a:t>
            </a:r>
            <a:r>
              <a:rPr lang="en-US" i="1" dirty="0"/>
              <a:t>Sample Code </a:t>
            </a:r>
            <a:r>
              <a:rPr lang="en-US" dirty="0"/>
              <a:t>section to see a concrete example</a:t>
            </a:r>
          </a:p>
          <a:p>
            <a:pPr marL="0" indent="0">
              <a:buNone/>
            </a:pPr>
            <a:r>
              <a:rPr lang="en-US" dirty="0"/>
              <a:t>Choose names for pattern participants</a:t>
            </a:r>
          </a:p>
          <a:p>
            <a:pPr marL="0" indent="0">
              <a:buNone/>
            </a:pPr>
            <a:r>
              <a:rPr lang="en-US" dirty="0"/>
              <a:t>Define the classes</a:t>
            </a:r>
          </a:p>
          <a:p>
            <a:pPr marL="0" indent="0">
              <a:buNone/>
            </a:pPr>
            <a:r>
              <a:rPr lang="en-US" dirty="0"/>
              <a:t>Define application-specific names for operations</a:t>
            </a:r>
          </a:p>
          <a:p>
            <a:pPr marL="0" indent="0">
              <a:buNone/>
            </a:pPr>
            <a:r>
              <a:rPr lang="en-US" dirty="0"/>
              <a:t>Implement the operations to carry out responsibilities and collaborations</a:t>
            </a:r>
          </a:p>
        </p:txBody>
      </p:sp>
    </p:spTree>
    <p:extLst>
      <p:ext uri="{BB962C8B-B14F-4D97-AF65-F5344CB8AC3E}">
        <p14:creationId xmlns:p14="http://schemas.microsoft.com/office/powerpoint/2010/main" val="1213491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Criticisms</a:t>
            </a:r>
          </a:p>
        </p:txBody>
      </p:sp>
      <p:sp>
        <p:nvSpPr>
          <p:cNvPr id="6" name="Content Placeholder 5"/>
          <p:cNvSpPr>
            <a:spLocks noGrp="1"/>
          </p:cNvSpPr>
          <p:nvPr>
            <p:ph idx="1"/>
          </p:nvPr>
        </p:nvSpPr>
        <p:spPr/>
        <p:txBody>
          <a:bodyPr/>
          <a:lstStyle/>
          <a:p>
            <a:pPr marL="0" indent="0">
              <a:buNone/>
            </a:pPr>
            <a:r>
              <a:rPr lang="en-US" dirty="0"/>
              <a:t>Failed to provide clear criteria for when to use what pattern</a:t>
            </a:r>
          </a:p>
          <a:p>
            <a:pPr marL="0" indent="0">
              <a:buNone/>
            </a:pPr>
            <a:r>
              <a:rPr lang="en-US" dirty="0"/>
              <a:t>No economics</a:t>
            </a:r>
          </a:p>
          <a:p>
            <a:pPr marL="0" indent="0">
              <a:buNone/>
            </a:pPr>
            <a:r>
              <a:rPr lang="en-US" dirty="0"/>
              <a:t>Focus on system software</a:t>
            </a:r>
          </a:p>
          <a:p>
            <a:pPr marL="0" indent="0">
              <a:buNone/>
            </a:pPr>
            <a:r>
              <a:rPr lang="en-US" dirty="0"/>
              <a:t>Missed CRUD-based enterprise software completely (see above)</a:t>
            </a:r>
          </a:p>
          <a:p>
            <a:pPr marL="0" indent="0">
              <a:buNone/>
            </a:pPr>
            <a:r>
              <a:rPr lang="en-US" dirty="0"/>
              <a:t>Can confuse patterns with domain objects – DON’T</a:t>
            </a:r>
          </a:p>
          <a:p>
            <a:pPr marL="0" indent="0">
              <a:buNone/>
            </a:pPr>
            <a:r>
              <a:rPr lang="en-US" dirty="0"/>
              <a:t>Many of the </a:t>
            </a:r>
            <a:r>
              <a:rPr lang="en-US" dirty="0" err="1"/>
              <a:t>GoF</a:t>
            </a:r>
            <a:r>
              <a:rPr lang="en-US" dirty="0"/>
              <a:t> patterns don’t exist in LISP and Dylan (16 of 23)</a:t>
            </a:r>
          </a:p>
          <a:p>
            <a:pPr marL="0" indent="0">
              <a:buNone/>
            </a:pPr>
            <a:r>
              <a:rPr lang="en-US" dirty="0"/>
              <a:t>No formal foundations</a:t>
            </a:r>
          </a:p>
        </p:txBody>
      </p:sp>
    </p:spTree>
    <p:extLst>
      <p:ext uri="{BB962C8B-B14F-4D97-AF65-F5344CB8AC3E}">
        <p14:creationId xmlns:p14="http://schemas.microsoft.com/office/powerpoint/2010/main" val="1281157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expect from design patterns</a:t>
            </a:r>
          </a:p>
        </p:txBody>
      </p:sp>
      <p:sp>
        <p:nvSpPr>
          <p:cNvPr id="3" name="Content Placeholder 2"/>
          <p:cNvSpPr>
            <a:spLocks noGrp="1"/>
          </p:cNvSpPr>
          <p:nvPr>
            <p:ph idx="1"/>
          </p:nvPr>
        </p:nvSpPr>
        <p:spPr/>
        <p:txBody>
          <a:bodyPr/>
          <a:lstStyle/>
          <a:p>
            <a:pPr marL="0" indent="0">
              <a:buNone/>
            </a:pPr>
            <a:r>
              <a:rPr lang="en-US" dirty="0"/>
              <a:t>A common design vocabulary</a:t>
            </a:r>
          </a:p>
          <a:p>
            <a:pPr marL="0" indent="0">
              <a:buNone/>
            </a:pPr>
            <a:r>
              <a:rPr lang="en-US" dirty="0"/>
              <a:t>A documentation and learning aid</a:t>
            </a:r>
          </a:p>
          <a:p>
            <a:pPr marL="0" indent="0">
              <a:buNone/>
            </a:pPr>
            <a:r>
              <a:rPr lang="en-US" dirty="0"/>
              <a:t>An adjunct to existing methods</a:t>
            </a:r>
          </a:p>
          <a:p>
            <a:pPr marL="0" indent="0">
              <a:buNone/>
            </a:pPr>
            <a:r>
              <a:rPr lang="en-US" dirty="0"/>
              <a:t>A target for refactoring</a:t>
            </a:r>
          </a:p>
          <a:p>
            <a:endParaRPr lang="en-US" dirty="0"/>
          </a:p>
        </p:txBody>
      </p:sp>
      <p:graphicFrame>
        <p:nvGraphicFramePr>
          <p:cNvPr id="4" name="Diagram 3"/>
          <p:cNvGraphicFramePr/>
          <p:nvPr/>
        </p:nvGraphicFramePr>
        <p:xfrm>
          <a:off x="7061199" y="2199551"/>
          <a:ext cx="4116137" cy="4112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70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parting thought</a:t>
            </a:r>
          </a:p>
        </p:txBody>
      </p:sp>
      <p:sp>
        <p:nvSpPr>
          <p:cNvPr id="3" name="Content Placeholder 2"/>
          <p:cNvSpPr>
            <a:spLocks noGrp="1"/>
          </p:cNvSpPr>
          <p:nvPr>
            <p:ph idx="1"/>
          </p:nvPr>
        </p:nvSpPr>
        <p:spPr/>
        <p:txBody>
          <a:bodyPr/>
          <a:lstStyle/>
          <a:p>
            <a:pPr marL="0" indent="0" algn="ctr">
              <a:buNone/>
            </a:pPr>
            <a:r>
              <a:rPr lang="en-US" i="1" dirty="0"/>
              <a:t>It is possible to make buildings by stringing together patterns, in a rather loose way. A building made like this, is an assembly of patterns. It is not dense. It is not profound. But it is also possible to put patterns together in such a way that many patterns overlap in the same physical space: the building is very dense; it has many meanings captured in a small space; and through this density, it becomes profound.</a:t>
            </a:r>
          </a:p>
          <a:p>
            <a:pPr marL="0" indent="0" algn="ctr">
              <a:buNone/>
            </a:pPr>
            <a:endParaRPr lang="en-US" i="1" dirty="0"/>
          </a:p>
          <a:p>
            <a:pPr marL="0" indent="0" algn="r">
              <a:buNone/>
            </a:pPr>
            <a:r>
              <a:rPr lang="en-US" sz="2400" i="1" dirty="0"/>
              <a:t>Christopher Alexander</a:t>
            </a:r>
          </a:p>
          <a:p>
            <a:pPr marL="0" indent="0" algn="r">
              <a:buNone/>
            </a:pPr>
            <a:r>
              <a:rPr lang="en-US" sz="2400" i="1" dirty="0"/>
              <a:t>A Pattern Language, page xli</a:t>
            </a:r>
          </a:p>
        </p:txBody>
      </p:sp>
    </p:spTree>
    <p:extLst>
      <p:ext uri="{BB962C8B-B14F-4D97-AF65-F5344CB8AC3E}">
        <p14:creationId xmlns:p14="http://schemas.microsoft.com/office/powerpoint/2010/main" val="2357898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Things to read (and stuff)</a:t>
            </a:r>
          </a:p>
        </p:txBody>
      </p:sp>
      <p:sp>
        <p:nvSpPr>
          <p:cNvPr id="6" name="Content Placeholder 5"/>
          <p:cNvSpPr>
            <a:spLocks noGrp="1"/>
          </p:cNvSpPr>
          <p:nvPr>
            <p:ph idx="1"/>
          </p:nvPr>
        </p:nvSpPr>
        <p:spPr/>
        <p:txBody>
          <a:bodyPr>
            <a:normAutofit fontScale="85000" lnSpcReduction="20000"/>
          </a:bodyPr>
          <a:lstStyle/>
          <a:p>
            <a:pPr marL="0" indent="0">
              <a:buNone/>
            </a:pPr>
            <a:r>
              <a:rPr lang="en-US" sz="1900" b="1" dirty="0"/>
              <a:t>Design Patterns on Wikipedia</a:t>
            </a:r>
          </a:p>
          <a:p>
            <a:pPr marL="457200" lvl="1" indent="0">
              <a:buNone/>
            </a:pPr>
            <a:r>
              <a:rPr lang="en-US" sz="1700" dirty="0">
                <a:hlinkClick r:id="rId2"/>
              </a:rPr>
              <a:t>http://en.wikipedia.org/wiki/Design_Patterns</a:t>
            </a:r>
            <a:endParaRPr lang="en-US" sz="1700" dirty="0"/>
          </a:p>
          <a:p>
            <a:pPr marL="457200" lvl="1" indent="0">
              <a:buNone/>
            </a:pPr>
            <a:r>
              <a:rPr lang="en-US" sz="1700" dirty="0">
                <a:hlinkClick r:id="rId3"/>
              </a:rPr>
              <a:t>http://en.wikipedia.org/wiki/Design_pattern</a:t>
            </a:r>
            <a:endParaRPr lang="en-US" sz="1700" dirty="0"/>
          </a:p>
          <a:p>
            <a:pPr marL="457200" lvl="1" indent="0">
              <a:buNone/>
            </a:pPr>
            <a:endParaRPr lang="en-US" sz="1300" dirty="0"/>
          </a:p>
          <a:p>
            <a:pPr marL="0" indent="0">
              <a:buNone/>
            </a:pPr>
            <a:r>
              <a:rPr lang="en-US" sz="1900" b="1" dirty="0"/>
              <a:t>C# implementation</a:t>
            </a:r>
          </a:p>
          <a:p>
            <a:pPr marL="457200" lvl="1" indent="0">
              <a:buNone/>
            </a:pPr>
            <a:r>
              <a:rPr lang="en-US" sz="1700" dirty="0">
                <a:hlinkClick r:id="rId4"/>
              </a:rPr>
              <a:t>http://www.dofactory.com/Patterns/Patterns.aspx</a:t>
            </a:r>
            <a:endParaRPr lang="en-US" sz="1700" dirty="0"/>
          </a:p>
          <a:p>
            <a:pPr marL="457200" lvl="1" indent="0">
              <a:buNone/>
            </a:pPr>
            <a:endParaRPr lang="en-US" sz="1200" dirty="0"/>
          </a:p>
          <a:p>
            <a:pPr marL="0" indent="0">
              <a:buNone/>
            </a:pPr>
            <a:r>
              <a:rPr lang="en-US" sz="1500" dirty="0"/>
              <a:t>Books (modeling and design)</a:t>
            </a:r>
          </a:p>
          <a:p>
            <a:pPr marL="457200" lvl="1" indent="0">
              <a:buNone/>
            </a:pPr>
            <a:r>
              <a:rPr lang="en-US" sz="1300" dirty="0">
                <a:hlinkClick r:id="rId5"/>
              </a:rPr>
              <a:t>http://www.amazon.com/Object-Oriented-Modeling-Design-James-Rumbaugh/dp/0136298419</a:t>
            </a:r>
            <a:endParaRPr lang="en-US" sz="1300" dirty="0"/>
          </a:p>
          <a:p>
            <a:pPr marL="457200" lvl="1" indent="0">
              <a:buNone/>
            </a:pPr>
            <a:r>
              <a:rPr lang="en-US" sz="1300" dirty="0">
                <a:hlinkClick r:id="rId6"/>
              </a:rPr>
              <a:t>http://www.amazon.com/Object-Life-Cycles-Modeling-States/dp/0136299407</a:t>
            </a:r>
            <a:endParaRPr lang="en-US" sz="1300" dirty="0"/>
          </a:p>
          <a:p>
            <a:pPr marL="457200" lvl="1" indent="0">
              <a:buNone/>
            </a:pPr>
            <a:r>
              <a:rPr lang="en-US" sz="1300" dirty="0">
                <a:hlinkClick r:id="rId7"/>
              </a:rPr>
              <a:t>http://www.amazon.com/Analysis-Patterns-Reusable-Object-Models/dp/0201895420</a:t>
            </a:r>
            <a:endParaRPr lang="en-US" sz="1300" dirty="0"/>
          </a:p>
          <a:p>
            <a:pPr marL="457200" lvl="1" indent="0">
              <a:buNone/>
            </a:pPr>
            <a:endParaRPr lang="en-US" sz="1200" dirty="0"/>
          </a:p>
          <a:p>
            <a:pPr marL="0" indent="0">
              <a:buNone/>
            </a:pPr>
            <a:r>
              <a:rPr lang="en-US" sz="1500" dirty="0"/>
              <a:t>OOA &amp; D</a:t>
            </a:r>
          </a:p>
          <a:p>
            <a:pPr marL="457200" lvl="1" indent="0">
              <a:buNone/>
            </a:pPr>
            <a:r>
              <a:rPr lang="en-US" sz="1300" dirty="0">
                <a:hlinkClick r:id="rId8"/>
              </a:rPr>
              <a:t>http://www.amazon.com/Object-Oriented-Analysis-Yourdon-Computing/dp/0136299814</a:t>
            </a:r>
            <a:endParaRPr lang="en-US" sz="1300" dirty="0"/>
          </a:p>
          <a:p>
            <a:pPr marL="457200" lvl="1" indent="0">
              <a:buNone/>
            </a:pPr>
            <a:r>
              <a:rPr lang="en-US" sz="1300" dirty="0">
                <a:hlinkClick r:id="rId9"/>
              </a:rPr>
              <a:t>http://www.amazon.com/Object-Oriented-Design-Peter-Coad/dp/0136300707</a:t>
            </a:r>
            <a:endParaRPr lang="en-US" sz="1300" dirty="0"/>
          </a:p>
          <a:p>
            <a:pPr marL="457200" lvl="1" indent="0">
              <a:buNone/>
            </a:pPr>
            <a:r>
              <a:rPr lang="en-US" sz="1300" dirty="0">
                <a:hlinkClick r:id="rId10"/>
              </a:rPr>
              <a:t>http://www.amazon.com/Object-Oriented-Programming-Peter-Coad/dp/013032616X</a:t>
            </a:r>
            <a:endParaRPr lang="en-US" sz="1300" dirty="0"/>
          </a:p>
          <a:p>
            <a:pPr marL="457200" lvl="1" indent="0">
              <a:buNone/>
            </a:pPr>
            <a:endParaRPr lang="en-US" sz="1200" dirty="0"/>
          </a:p>
          <a:p>
            <a:pPr marL="0" indent="0">
              <a:buNone/>
            </a:pPr>
            <a:r>
              <a:rPr lang="en-US" sz="1500" dirty="0"/>
              <a:t>Other topics (networking)</a:t>
            </a:r>
          </a:p>
          <a:p>
            <a:pPr marL="457200" lvl="1" indent="0">
              <a:buNone/>
            </a:pPr>
            <a:r>
              <a:rPr lang="en-US" sz="1300" dirty="0">
                <a:hlinkClick r:id="rId11"/>
              </a:rPr>
              <a:t>http://www.amazon.com/Unix-Network-Programming-Volume-Networking/dp/0131411551</a:t>
            </a:r>
            <a:endParaRPr lang="en-US" sz="1300" dirty="0"/>
          </a:p>
          <a:p>
            <a:pPr marL="457200" lvl="1" indent="0">
              <a:buNone/>
            </a:pPr>
            <a:r>
              <a:rPr lang="en-US" sz="1300" dirty="0">
                <a:hlinkClick r:id="rId12"/>
              </a:rPr>
              <a:t>http://www.amazon.com/TCP-Illustrated-Volume-Addison-Wesley-Professional/dp/0321336313</a:t>
            </a:r>
          </a:p>
        </p:txBody>
      </p:sp>
    </p:spTree>
    <p:extLst>
      <p:ext uri="{BB962C8B-B14F-4D97-AF65-F5344CB8AC3E}">
        <p14:creationId xmlns:p14="http://schemas.microsoft.com/office/powerpoint/2010/main" val="337987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pattern</a:t>
            </a:r>
          </a:p>
        </p:txBody>
      </p:sp>
      <p:sp>
        <p:nvSpPr>
          <p:cNvPr id="3" name="Content Placeholder 2"/>
          <p:cNvSpPr>
            <a:spLocks noGrp="1"/>
          </p:cNvSpPr>
          <p:nvPr>
            <p:ph idx="1"/>
          </p:nvPr>
        </p:nvSpPr>
        <p:spPr/>
        <p:txBody>
          <a:bodyPr/>
          <a:lstStyle/>
          <a:p>
            <a:pPr marL="0" indent="0">
              <a:buNone/>
            </a:pPr>
            <a:r>
              <a:rPr lang="en-US" dirty="0"/>
              <a:t>Describes a problem which occurs over and over again</a:t>
            </a:r>
          </a:p>
          <a:p>
            <a:pPr marL="0" indent="0">
              <a:buNone/>
            </a:pPr>
            <a:r>
              <a:rPr lang="en-US" dirty="0"/>
              <a:t>Describes a solution to that problem</a:t>
            </a:r>
          </a:p>
          <a:p>
            <a:pPr marL="0" indent="0">
              <a:buNone/>
            </a:pPr>
            <a:r>
              <a:rPr lang="en-US" dirty="0"/>
              <a:t>Can be applied millions of times, each time in a different way</a:t>
            </a:r>
          </a:p>
          <a:p>
            <a:endParaRPr lang="en-US" dirty="0"/>
          </a:p>
          <a:p>
            <a:pPr marL="0" indent="0" algn="ctr">
              <a:buNone/>
            </a:pPr>
            <a:r>
              <a:rPr lang="en-US" i="1" dirty="0"/>
              <a:t>…descriptions of communicating objects and classes that are customized to solve a general design problem in a particular context</a:t>
            </a:r>
          </a:p>
        </p:txBody>
      </p:sp>
    </p:spTree>
    <p:extLst>
      <p:ext uri="{BB962C8B-B14F-4D97-AF65-F5344CB8AC3E}">
        <p14:creationId xmlns:p14="http://schemas.microsoft.com/office/powerpoint/2010/main" val="8318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Gang of Four definition</a:t>
            </a:r>
          </a:p>
        </p:txBody>
      </p:sp>
      <p:sp>
        <p:nvSpPr>
          <p:cNvPr id="3" name="Content Placeholder 2"/>
          <p:cNvSpPr>
            <a:spLocks noGrp="1"/>
          </p:cNvSpPr>
          <p:nvPr>
            <p:ph idx="1"/>
          </p:nvPr>
        </p:nvSpPr>
        <p:spPr/>
        <p:txBody>
          <a:bodyPr/>
          <a:lstStyle/>
          <a:p>
            <a:pPr marL="0" indent="0" algn="ctr">
              <a:buNone/>
            </a:pPr>
            <a:endParaRPr lang="en-US" i="1" dirty="0"/>
          </a:p>
          <a:p>
            <a:pPr marL="0" indent="0" algn="ctr">
              <a:buNone/>
            </a:pPr>
            <a:r>
              <a:rPr lang="en-US" i="1" dirty="0"/>
              <a:t>A design pattern systematically names, motivates, and explains a general design that addresses a recurring design problem in object-oriented systems. It describes the problem, the solution, when to apply the solution, and its consequences. It also gives implementation hints and examples. The solution is a general arrangement of objects and classes that solve the problem. The solution is customized and implemented to solve the problem in a particular context.</a:t>
            </a:r>
          </a:p>
        </p:txBody>
      </p:sp>
    </p:spTree>
    <p:extLst>
      <p:ext uri="{BB962C8B-B14F-4D97-AF65-F5344CB8AC3E}">
        <p14:creationId xmlns:p14="http://schemas.microsoft.com/office/powerpoint/2010/main" val="599554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TL;DR Our pattern language</a:t>
            </a:r>
          </a:p>
        </p:txBody>
      </p:sp>
      <p:sp>
        <p:nvSpPr>
          <p:cNvPr id="3" name="Content Placeholder 2"/>
          <p:cNvSpPr>
            <a:spLocks noGrp="1"/>
          </p:cNvSpPr>
          <p:nvPr>
            <p:ph idx="1"/>
          </p:nvPr>
        </p:nvSpPr>
        <p:spPr/>
        <p:txBody>
          <a:bodyPr/>
          <a:lstStyle/>
          <a:p>
            <a:pPr marL="0" indent="0">
              <a:buNone/>
            </a:pPr>
            <a:r>
              <a:rPr lang="en-US" dirty="0"/>
              <a:t>The pattern </a:t>
            </a:r>
            <a:r>
              <a:rPr lang="en-US" b="1" dirty="0"/>
              <a:t>name</a:t>
            </a:r>
          </a:p>
          <a:p>
            <a:pPr marL="0" indent="0">
              <a:buNone/>
            </a:pPr>
            <a:r>
              <a:rPr lang="en-US" dirty="0"/>
              <a:t>The </a:t>
            </a:r>
            <a:r>
              <a:rPr lang="en-US" b="1" dirty="0"/>
              <a:t>problem statement</a:t>
            </a:r>
          </a:p>
          <a:p>
            <a:pPr marL="0" indent="0">
              <a:buNone/>
            </a:pPr>
            <a:r>
              <a:rPr lang="en-US" dirty="0"/>
              <a:t>The </a:t>
            </a:r>
            <a:r>
              <a:rPr lang="en-US" b="1" dirty="0"/>
              <a:t>solution</a:t>
            </a:r>
          </a:p>
          <a:p>
            <a:pPr marL="0" indent="0">
              <a:buNone/>
            </a:pPr>
            <a:r>
              <a:rPr lang="en-US" dirty="0"/>
              <a:t>The </a:t>
            </a:r>
            <a:r>
              <a:rPr lang="en-US" b="1" dirty="0"/>
              <a:t>consequences</a:t>
            </a:r>
          </a:p>
        </p:txBody>
      </p:sp>
    </p:spTree>
    <p:extLst>
      <p:ext uri="{BB962C8B-B14F-4D97-AF65-F5344CB8AC3E}">
        <p14:creationId xmlns:p14="http://schemas.microsoft.com/office/powerpoint/2010/main" val="5947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in slightly more detail</a:t>
            </a:r>
          </a:p>
        </p:txBody>
      </p:sp>
      <p:sp>
        <p:nvSpPr>
          <p:cNvPr id="4" name="Content Placeholder 3"/>
          <p:cNvSpPr>
            <a:spLocks noGrp="1"/>
          </p:cNvSpPr>
          <p:nvPr>
            <p:ph sz="half" idx="1"/>
          </p:nvPr>
        </p:nvSpPr>
        <p:spPr/>
        <p:txBody>
          <a:bodyPr/>
          <a:lstStyle/>
          <a:p>
            <a:pPr marL="0" indent="0">
              <a:buNone/>
            </a:pPr>
            <a:r>
              <a:rPr lang="en-US" dirty="0"/>
              <a:t>Pattern name and classification</a:t>
            </a:r>
          </a:p>
          <a:p>
            <a:pPr marL="0" indent="0">
              <a:buNone/>
            </a:pPr>
            <a:r>
              <a:rPr lang="en-US" dirty="0"/>
              <a:t>Intent</a:t>
            </a:r>
          </a:p>
          <a:p>
            <a:pPr marL="0" indent="0">
              <a:buNone/>
            </a:pPr>
            <a:r>
              <a:rPr lang="en-US" dirty="0"/>
              <a:t>Also known as</a:t>
            </a:r>
          </a:p>
          <a:p>
            <a:pPr marL="0" indent="0">
              <a:buNone/>
            </a:pPr>
            <a:r>
              <a:rPr lang="en-US" dirty="0"/>
              <a:t>Motivation</a:t>
            </a:r>
          </a:p>
          <a:p>
            <a:pPr marL="0" indent="0">
              <a:buNone/>
            </a:pPr>
            <a:r>
              <a:rPr lang="en-US" dirty="0"/>
              <a:t>Applicability</a:t>
            </a:r>
          </a:p>
          <a:p>
            <a:pPr marL="0" indent="0">
              <a:buNone/>
            </a:pPr>
            <a:r>
              <a:rPr lang="en-US" dirty="0"/>
              <a:t>Structure</a:t>
            </a:r>
          </a:p>
        </p:txBody>
      </p:sp>
      <p:sp>
        <p:nvSpPr>
          <p:cNvPr id="5" name="Content Placeholder 4"/>
          <p:cNvSpPr>
            <a:spLocks noGrp="1"/>
          </p:cNvSpPr>
          <p:nvPr>
            <p:ph sz="half" idx="2"/>
          </p:nvPr>
        </p:nvSpPr>
        <p:spPr/>
        <p:txBody>
          <a:bodyPr/>
          <a:lstStyle/>
          <a:p>
            <a:pPr marL="0" indent="0">
              <a:buNone/>
            </a:pPr>
            <a:r>
              <a:rPr lang="en-US" dirty="0"/>
              <a:t>Participants</a:t>
            </a:r>
          </a:p>
          <a:p>
            <a:pPr marL="0" indent="0">
              <a:buNone/>
            </a:pPr>
            <a:r>
              <a:rPr lang="en-US" dirty="0"/>
              <a:t>Collaborations</a:t>
            </a:r>
          </a:p>
          <a:p>
            <a:pPr marL="0" indent="0">
              <a:buNone/>
            </a:pPr>
            <a:r>
              <a:rPr lang="en-US" dirty="0"/>
              <a:t>Consequences</a:t>
            </a:r>
          </a:p>
          <a:p>
            <a:pPr marL="0" indent="0">
              <a:buNone/>
            </a:pPr>
            <a:r>
              <a:rPr lang="en-US" dirty="0"/>
              <a:t>Implementation</a:t>
            </a:r>
          </a:p>
          <a:p>
            <a:pPr marL="0" indent="0">
              <a:buNone/>
            </a:pPr>
            <a:r>
              <a:rPr lang="en-US" dirty="0"/>
              <a:t>Sample code</a:t>
            </a:r>
          </a:p>
          <a:p>
            <a:pPr marL="0" indent="0">
              <a:buNone/>
            </a:pPr>
            <a:r>
              <a:rPr lang="en-US" dirty="0"/>
              <a:t>Known uses</a:t>
            </a:r>
          </a:p>
          <a:p>
            <a:pPr marL="0" indent="0">
              <a:buNone/>
            </a:pPr>
            <a:r>
              <a:rPr lang="en-US" dirty="0"/>
              <a:t>Related patterns</a:t>
            </a:r>
          </a:p>
        </p:txBody>
      </p:sp>
    </p:spTree>
    <p:extLst>
      <p:ext uri="{BB962C8B-B14F-4D97-AF65-F5344CB8AC3E}">
        <p14:creationId xmlns:p14="http://schemas.microsoft.com/office/powerpoint/2010/main" val="3906156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4972</TotalTime>
  <Words>3357</Words>
  <Application>Microsoft Macintosh PowerPoint</Application>
  <PresentationFormat>Widescreen</PresentationFormat>
  <Paragraphs>439</Paragraphs>
  <Slides>57</Slides>
  <Notes>31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Calibri Light</vt:lpstr>
      <vt:lpstr>Office Theme</vt:lpstr>
      <vt:lpstr>CPSC 5200</vt:lpstr>
      <vt:lpstr>Design Patterns</vt:lpstr>
      <vt:lpstr>Buildings and software</vt:lpstr>
      <vt:lpstr>A Pattern Language</vt:lpstr>
      <vt:lpstr>Alexander’s definition</vt:lpstr>
      <vt:lpstr>What is a pattern</vt:lpstr>
      <vt:lpstr>The Gang of Four definition</vt:lpstr>
      <vt:lpstr>TL;DR Our pattern language</vt:lpstr>
      <vt:lpstr>Or, in slightly more detail</vt:lpstr>
      <vt:lpstr>How design patterns solve design problems</vt:lpstr>
      <vt:lpstr>How patterns and frameworks relate</vt:lpstr>
      <vt:lpstr>The Patterns</vt:lpstr>
      <vt:lpstr>Pattern types</vt:lpstr>
      <vt:lpstr>Design pattern space</vt:lpstr>
      <vt:lpstr>The patterns – creational patterns</vt:lpstr>
      <vt:lpstr>The patterns – structural patterns</vt:lpstr>
      <vt:lpstr>The patterns – behavioral patterns</vt:lpstr>
      <vt:lpstr>Design aspects that vary creational patterns</vt:lpstr>
      <vt:lpstr>Design aspects that vary structural patterns</vt:lpstr>
      <vt:lpstr>Design aspects that vary behavioral patterns</vt:lpstr>
      <vt:lpstr>Creational patterns</vt:lpstr>
      <vt:lpstr>Abstract Factory (87)</vt:lpstr>
      <vt:lpstr>Builder (97)</vt:lpstr>
      <vt:lpstr>Factory Method (107)</vt:lpstr>
      <vt:lpstr>Prototype (117)</vt:lpstr>
      <vt:lpstr>Singleton (127)</vt:lpstr>
      <vt:lpstr>Structural patterns</vt:lpstr>
      <vt:lpstr>Adapter (139)</vt:lpstr>
      <vt:lpstr>Bridge (151)</vt:lpstr>
      <vt:lpstr>Composite (163)</vt:lpstr>
      <vt:lpstr>Decorator (175)</vt:lpstr>
      <vt:lpstr>Facade (185)</vt:lpstr>
      <vt:lpstr>Flyweight (195)</vt:lpstr>
      <vt:lpstr>Proxy (207)</vt:lpstr>
      <vt:lpstr>Behavioral patterns</vt:lpstr>
      <vt:lpstr>Chain of Responsibility (223)</vt:lpstr>
      <vt:lpstr>Command (233)</vt:lpstr>
      <vt:lpstr>Interpreter (243)</vt:lpstr>
      <vt:lpstr>Iterator (257)</vt:lpstr>
      <vt:lpstr>Mediator (273)</vt:lpstr>
      <vt:lpstr>Memento (283)</vt:lpstr>
      <vt:lpstr>Observer (293)</vt:lpstr>
      <vt:lpstr>State (305)</vt:lpstr>
      <vt:lpstr>Strategy (315)</vt:lpstr>
      <vt:lpstr>Template Method (325)</vt:lpstr>
      <vt:lpstr>Visitor (331)</vt:lpstr>
      <vt:lpstr>Patterns</vt:lpstr>
      <vt:lpstr>Common causes of redesign</vt:lpstr>
      <vt:lpstr>Common causes of redesign</vt:lpstr>
      <vt:lpstr>How they all relate</vt:lpstr>
      <vt:lpstr>How they all relate</vt:lpstr>
      <vt:lpstr>How to select a design pattern</vt:lpstr>
      <vt:lpstr>How to use a design pattern</vt:lpstr>
      <vt:lpstr>Criticisms</vt:lpstr>
      <vt:lpstr>What to expect from design patterns</vt:lpstr>
      <vt:lpstr>A parting thought</vt:lpstr>
      <vt:lpstr>Things to read (and stuff)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SEGR 521</dc:title>
  <dc:creator>Michaeljon Miller</dc:creator>
  <cp:lastModifiedBy>Michaeljon Miller</cp:lastModifiedBy>
  <cp:revision>83</cp:revision>
  <dcterms:created xsi:type="dcterms:W3CDTF">2014-02-23T16:30:37Z</dcterms:created>
  <dcterms:modified xsi:type="dcterms:W3CDTF">2020-02-20T23:25:20Z</dcterms:modified>
</cp:coreProperties>
</file>